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536.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544.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599.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567.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584.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535.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543.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592.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591.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585.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68.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577.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562.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590.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582.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597.xml"/>
  <Override ContentType="application/vnd.openxmlformats-officedocument.presentationml.slideLayout+xml" PartName="/ppt/slideLayouts/slideLayout554.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533.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583.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598.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54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587.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595.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580.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532.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7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9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586.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563.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58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564.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508.xml"/>
  <Override ContentType="application/vnd.openxmlformats-officedocument.presentationml.slideLayout+xml" PartName="/ppt/slideLayouts/slideLayout547.xml"/>
  <Override ContentType="application/vnd.openxmlformats-officedocument.presentationml.slideLayout+xml" PartName="/ppt/slideLayouts/slideLayout267.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52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57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53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593.xml"/>
  <Override ContentType="application/vnd.openxmlformats-officedocument.presentationml.slideLayout+xml" PartName="/ppt/slideLayouts/slideLayout550.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589.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546.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522.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551.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539.xml"/>
  <Override ContentType="application/vnd.openxmlformats-officedocument.presentationml.slideLayout+xml" PartName="/ppt/slideLayouts/slideLayout594.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45.xml"/>
  <Override ContentType="application/vnd.openxmlformats-officedocument.presentationml.slideLayout+xml" PartName="/ppt/slideLayouts/slideLayout588.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8" r:id="rId5"/>
    <p:sldMasterId id="2147483777" r:id="rId6"/>
    <p:sldMasterId id="2147483866" r:id="rId7"/>
    <p:sldMasterId id="2147483956" r:id="rId8"/>
    <p:sldMasterId id="2147484045" r:id="rId9"/>
    <p:sldMasterId id="2147484134" r:id="rId10"/>
    <p:sldMasterId id="2147484223"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Lst>
  <p:sldSz cy="5143500" cx="9144000"/>
  <p:notesSz cx="6858000" cy="9144000"/>
  <p:embeddedFontLst>
    <p:embeddedFont>
      <p:font typeface="Public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guide id="9" orient="horz" pos="576">
          <p15:clr>
            <a:srgbClr val="747775"/>
          </p15:clr>
        </p15:guide>
      </p15:sldGuideLst>
    </p:ext>
    <p:ext uri="GoogleSlidesCustomDataVersion2">
      <go:slidesCustomData xmlns:go="http://customooxmlschemas.google.com/" r:id="rId52" roundtripDataSignature="AMtx7mjOXhNkpcZKu3Q9KJIiOoFjyH3N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PublicSans-regular.fntdata"/><Relationship Id="rId47" Type="http://schemas.openxmlformats.org/officeDocument/2006/relationships/slide" Target="slides/slide35.xml"/><Relationship Id="rId49" Type="http://schemas.openxmlformats.org/officeDocument/2006/relationships/font" Target="fonts/Public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font" Target="fonts/PublicSans-boldItalic.fntdata"/><Relationship Id="rId50" Type="http://schemas.openxmlformats.org/officeDocument/2006/relationships/font" Target="fonts/PublicSans-italic.fntdata"/><Relationship Id="rId52" Type="http://customschemas.google.com/relationships/presentationmetadata" Target="metadata"/><Relationship Id="rId11" Type="http://schemas.openxmlformats.org/officeDocument/2006/relationships/slideMaster" Target="slideMasters/slideMaster8.xml"/><Relationship Id="rId10" Type="http://schemas.openxmlformats.org/officeDocument/2006/relationships/slideMaster" Target="slideMasters/slideMaster7.xml"/><Relationship Id="rId13" Type="http://schemas.openxmlformats.org/officeDocument/2006/relationships/slide" Target="slides/slide1.xml"/><Relationship Id="rId12" Type="http://schemas.openxmlformats.org/officeDocument/2006/relationships/notesMaster" Target="notesMasters/notesMaster1.xml"/><Relationship Id="rId15" Type="http://schemas.openxmlformats.org/officeDocument/2006/relationships/slide" Target="slides/slide3.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3" name="Shape 6013"/>
        <p:cNvGrpSpPr/>
        <p:nvPr/>
      </p:nvGrpSpPr>
      <p:grpSpPr>
        <a:xfrm>
          <a:off x="0" y="0"/>
          <a:ext cx="0" cy="0"/>
          <a:chOff x="0" y="0"/>
          <a:chExt cx="0" cy="0"/>
        </a:xfrm>
      </p:grpSpPr>
      <p:sp>
        <p:nvSpPr>
          <p:cNvPr id="6014" name="Google Shape;60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Public Sans"/>
                <a:ea typeface="Public Sans"/>
                <a:cs typeface="Public Sans"/>
                <a:sym typeface="Public Sans"/>
              </a:rPr>
              <a:t>Facilitator to welcome the students by saying: Welcome to the </a:t>
            </a:r>
            <a:r>
              <a:rPr b="1" i="1" lang="en-US" sz="1200">
                <a:solidFill>
                  <a:schemeClr val="dk1"/>
                </a:solidFill>
                <a:latin typeface="Public Sans"/>
                <a:ea typeface="Public Sans"/>
                <a:cs typeface="Public Sans"/>
                <a:sym typeface="Public Sans"/>
              </a:rPr>
              <a:t>JavaScript</a:t>
            </a:r>
            <a:r>
              <a:rPr lang="en-US" sz="1200">
                <a:solidFill>
                  <a:schemeClr val="dk1"/>
                </a:solidFill>
                <a:latin typeface="Public Sans"/>
                <a:ea typeface="Public Sans"/>
                <a:cs typeface="Public Sans"/>
                <a:sym typeface="Public Sans"/>
              </a:rPr>
              <a:t> Course. This course is designed specially for you.</a:t>
            </a:r>
            <a:endParaRPr sz="1200">
              <a:latin typeface="Public Sans"/>
              <a:ea typeface="Public Sans"/>
              <a:cs typeface="Public Sans"/>
              <a:sym typeface="Public Sans"/>
            </a:endParaRPr>
          </a:p>
        </p:txBody>
      </p:sp>
      <p:sp>
        <p:nvSpPr>
          <p:cNvPr id="6015" name="Google Shape;60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5" name="Shape 6095"/>
        <p:cNvGrpSpPr/>
        <p:nvPr/>
      </p:nvGrpSpPr>
      <p:grpSpPr>
        <a:xfrm>
          <a:off x="0" y="0"/>
          <a:ext cx="0" cy="0"/>
          <a:chOff x="0" y="0"/>
          <a:chExt cx="0" cy="0"/>
        </a:xfrm>
      </p:grpSpPr>
      <p:sp>
        <p:nvSpPr>
          <p:cNvPr id="6096" name="Google Shape;6096;g258ecb7b643_0_3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Say: </a:t>
            </a:r>
            <a:r>
              <a:rPr lang="en-US"/>
              <a:t>Overall, JavaScript is a versatile and essential programming language for web development, enabling developers to create interactive and dynamic websites, build server-side applications, and develop mobile apps</a:t>
            </a:r>
            <a:endParaRPr/>
          </a:p>
        </p:txBody>
      </p:sp>
      <p:sp>
        <p:nvSpPr>
          <p:cNvPr id="6097" name="Google Shape;6097;g258ecb7b643_0_3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9" name="Shape 6109"/>
        <p:cNvGrpSpPr/>
        <p:nvPr/>
      </p:nvGrpSpPr>
      <p:grpSpPr>
        <a:xfrm>
          <a:off x="0" y="0"/>
          <a:ext cx="0" cy="0"/>
          <a:chOff x="0" y="0"/>
          <a:chExt cx="0" cy="0"/>
        </a:xfrm>
      </p:grpSpPr>
      <p:sp>
        <p:nvSpPr>
          <p:cNvPr id="6110" name="Google Shape;6110;g258ecb7b643_0_3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g258ecb7b643_0_3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6" name="Shape 6116"/>
        <p:cNvGrpSpPr/>
        <p:nvPr/>
      </p:nvGrpSpPr>
      <p:grpSpPr>
        <a:xfrm>
          <a:off x="0" y="0"/>
          <a:ext cx="0" cy="0"/>
          <a:chOff x="0" y="0"/>
          <a:chExt cx="0" cy="0"/>
        </a:xfrm>
      </p:grpSpPr>
      <p:sp>
        <p:nvSpPr>
          <p:cNvPr id="6117" name="Google Shape;6117;g258ecb7b643_0_4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g258ecb7b643_0_4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2" name="Shape 6122"/>
        <p:cNvGrpSpPr/>
        <p:nvPr/>
      </p:nvGrpSpPr>
      <p:grpSpPr>
        <a:xfrm>
          <a:off x="0" y="0"/>
          <a:ext cx="0" cy="0"/>
          <a:chOff x="0" y="0"/>
          <a:chExt cx="0" cy="0"/>
        </a:xfrm>
      </p:grpSpPr>
      <p:sp>
        <p:nvSpPr>
          <p:cNvPr id="6123" name="Google Shape;6123;g22ec255c461_0_27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24" name="Google Shape;6124;g22ec255c461_0_2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0" name="Shape 6130"/>
        <p:cNvGrpSpPr/>
        <p:nvPr/>
      </p:nvGrpSpPr>
      <p:grpSpPr>
        <a:xfrm>
          <a:off x="0" y="0"/>
          <a:ext cx="0" cy="0"/>
          <a:chOff x="0" y="0"/>
          <a:chExt cx="0" cy="0"/>
        </a:xfrm>
      </p:grpSpPr>
      <p:sp>
        <p:nvSpPr>
          <p:cNvPr id="6131" name="Google Shape;6131;g258ecb7b643_0_7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g258ecb7b643_0_7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0" name="Shape 6140"/>
        <p:cNvGrpSpPr/>
        <p:nvPr/>
      </p:nvGrpSpPr>
      <p:grpSpPr>
        <a:xfrm>
          <a:off x="0" y="0"/>
          <a:ext cx="0" cy="0"/>
          <a:chOff x="0" y="0"/>
          <a:chExt cx="0" cy="0"/>
        </a:xfrm>
      </p:grpSpPr>
      <p:sp>
        <p:nvSpPr>
          <p:cNvPr id="6141" name="Google Shape;6141;g258ecb7b643_0_8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g258ecb7b643_0_8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4" name="Shape 6154"/>
        <p:cNvGrpSpPr/>
        <p:nvPr/>
      </p:nvGrpSpPr>
      <p:grpSpPr>
        <a:xfrm>
          <a:off x="0" y="0"/>
          <a:ext cx="0" cy="0"/>
          <a:chOff x="0" y="0"/>
          <a:chExt cx="0" cy="0"/>
        </a:xfrm>
      </p:grpSpPr>
      <p:sp>
        <p:nvSpPr>
          <p:cNvPr id="6155" name="Google Shape;6155;g258ecb7b643_0_3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56" name="Google Shape;6156;g258ecb7b643_0_3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2" name="Shape 6162"/>
        <p:cNvGrpSpPr/>
        <p:nvPr/>
      </p:nvGrpSpPr>
      <p:grpSpPr>
        <a:xfrm>
          <a:off x="0" y="0"/>
          <a:ext cx="0" cy="0"/>
          <a:chOff x="0" y="0"/>
          <a:chExt cx="0" cy="0"/>
        </a:xfrm>
      </p:grpSpPr>
      <p:sp>
        <p:nvSpPr>
          <p:cNvPr id="6163" name="Google Shape;6163;g23ad6cd3d65_0_2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4" name="Google Shape;6164;g23ad6cd3d65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7" name="Shape 6177"/>
        <p:cNvGrpSpPr/>
        <p:nvPr/>
      </p:nvGrpSpPr>
      <p:grpSpPr>
        <a:xfrm>
          <a:off x="0" y="0"/>
          <a:ext cx="0" cy="0"/>
          <a:chOff x="0" y="0"/>
          <a:chExt cx="0" cy="0"/>
        </a:xfrm>
      </p:grpSpPr>
      <p:sp>
        <p:nvSpPr>
          <p:cNvPr id="6178" name="Google Shape;6178;g22ee96b50ac_0_10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79" name="Google Shape;6179;g22ee96b50ac_0_10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5" name="Shape 6185"/>
        <p:cNvGrpSpPr/>
        <p:nvPr/>
      </p:nvGrpSpPr>
      <p:grpSpPr>
        <a:xfrm>
          <a:off x="0" y="0"/>
          <a:ext cx="0" cy="0"/>
          <a:chOff x="0" y="0"/>
          <a:chExt cx="0" cy="0"/>
        </a:xfrm>
      </p:grpSpPr>
      <p:sp>
        <p:nvSpPr>
          <p:cNvPr id="6186" name="Google Shape;6186;g258ecb7b643_0_8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7" name="Google Shape;6187;g258ecb7b643_0_8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5" name="Shape 6025"/>
        <p:cNvGrpSpPr/>
        <p:nvPr/>
      </p:nvGrpSpPr>
      <p:grpSpPr>
        <a:xfrm>
          <a:off x="0" y="0"/>
          <a:ext cx="0" cy="0"/>
          <a:chOff x="0" y="0"/>
          <a:chExt cx="0" cy="0"/>
        </a:xfrm>
      </p:grpSpPr>
      <p:sp>
        <p:nvSpPr>
          <p:cNvPr id="6026" name="Google Shape;6026;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27" name="Google Shape;6027;p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3" name="Shape 6193"/>
        <p:cNvGrpSpPr/>
        <p:nvPr/>
      </p:nvGrpSpPr>
      <p:grpSpPr>
        <a:xfrm>
          <a:off x="0" y="0"/>
          <a:ext cx="0" cy="0"/>
          <a:chOff x="0" y="0"/>
          <a:chExt cx="0" cy="0"/>
        </a:xfrm>
      </p:grpSpPr>
      <p:sp>
        <p:nvSpPr>
          <p:cNvPr id="6194" name="Google Shape;6194;g258ecb7b643_0_8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5" name="Google Shape;6195;g258ecb7b643_0_8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1" name="Shape 6201"/>
        <p:cNvGrpSpPr/>
        <p:nvPr/>
      </p:nvGrpSpPr>
      <p:grpSpPr>
        <a:xfrm>
          <a:off x="0" y="0"/>
          <a:ext cx="0" cy="0"/>
          <a:chOff x="0" y="0"/>
          <a:chExt cx="0" cy="0"/>
        </a:xfrm>
      </p:grpSpPr>
      <p:sp>
        <p:nvSpPr>
          <p:cNvPr id="6202" name="Google Shape;6202;g258ecb7b643_0_8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03" name="Google Shape;6203;g258ecb7b643_0_8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9" name="Shape 6209"/>
        <p:cNvGrpSpPr/>
        <p:nvPr/>
      </p:nvGrpSpPr>
      <p:grpSpPr>
        <a:xfrm>
          <a:off x="0" y="0"/>
          <a:ext cx="0" cy="0"/>
          <a:chOff x="0" y="0"/>
          <a:chExt cx="0" cy="0"/>
        </a:xfrm>
      </p:grpSpPr>
      <p:sp>
        <p:nvSpPr>
          <p:cNvPr id="6210" name="Google Shape;6210;g258ecb7b643_0_8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11" name="Google Shape;6211;g258ecb7b643_0_8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7" name="Shape 6217"/>
        <p:cNvGrpSpPr/>
        <p:nvPr/>
      </p:nvGrpSpPr>
      <p:grpSpPr>
        <a:xfrm>
          <a:off x="0" y="0"/>
          <a:ext cx="0" cy="0"/>
          <a:chOff x="0" y="0"/>
          <a:chExt cx="0" cy="0"/>
        </a:xfrm>
      </p:grpSpPr>
      <p:sp>
        <p:nvSpPr>
          <p:cNvPr id="6218" name="Google Shape;6218;g258ecb7b643_0_8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19" name="Google Shape;6219;g258ecb7b643_0_8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5" name="Shape 6225"/>
        <p:cNvGrpSpPr/>
        <p:nvPr/>
      </p:nvGrpSpPr>
      <p:grpSpPr>
        <a:xfrm>
          <a:off x="0" y="0"/>
          <a:ext cx="0" cy="0"/>
          <a:chOff x="0" y="0"/>
          <a:chExt cx="0" cy="0"/>
        </a:xfrm>
      </p:grpSpPr>
      <p:sp>
        <p:nvSpPr>
          <p:cNvPr id="6226" name="Google Shape;6226;g258ecb7b643_0_8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27" name="Google Shape;6227;g258ecb7b643_0_8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3" name="Shape 6233"/>
        <p:cNvGrpSpPr/>
        <p:nvPr/>
      </p:nvGrpSpPr>
      <p:grpSpPr>
        <a:xfrm>
          <a:off x="0" y="0"/>
          <a:ext cx="0" cy="0"/>
          <a:chOff x="0" y="0"/>
          <a:chExt cx="0" cy="0"/>
        </a:xfrm>
      </p:grpSpPr>
      <p:sp>
        <p:nvSpPr>
          <p:cNvPr id="6234" name="Google Shape;6234;g259018db4f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5" name="Google Shape;6235;g259018db4f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258ecb7b643_0_9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g258ecb7b643_0_9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9" name="Shape 6249"/>
        <p:cNvGrpSpPr/>
        <p:nvPr/>
      </p:nvGrpSpPr>
      <p:grpSpPr>
        <a:xfrm>
          <a:off x="0" y="0"/>
          <a:ext cx="0" cy="0"/>
          <a:chOff x="0" y="0"/>
          <a:chExt cx="0" cy="0"/>
        </a:xfrm>
      </p:grpSpPr>
      <p:sp>
        <p:nvSpPr>
          <p:cNvPr id="6250" name="Google Shape;6250;g258ecb7b643_0_10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51" name="Google Shape;6251;g258ecb7b643_0_10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7" name="Shape 6257"/>
        <p:cNvGrpSpPr/>
        <p:nvPr/>
      </p:nvGrpSpPr>
      <p:grpSpPr>
        <a:xfrm>
          <a:off x="0" y="0"/>
          <a:ext cx="0" cy="0"/>
          <a:chOff x="0" y="0"/>
          <a:chExt cx="0" cy="0"/>
        </a:xfrm>
      </p:grpSpPr>
      <p:sp>
        <p:nvSpPr>
          <p:cNvPr id="6258" name="Google Shape;6258;g258ecb7b643_0_10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59" name="Google Shape;6259;g258ecb7b643_0_10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5" name="Shape 6265"/>
        <p:cNvGrpSpPr/>
        <p:nvPr/>
      </p:nvGrpSpPr>
      <p:grpSpPr>
        <a:xfrm>
          <a:off x="0" y="0"/>
          <a:ext cx="0" cy="0"/>
          <a:chOff x="0" y="0"/>
          <a:chExt cx="0" cy="0"/>
        </a:xfrm>
      </p:grpSpPr>
      <p:sp>
        <p:nvSpPr>
          <p:cNvPr id="6266" name="Google Shape;6266;g258ecb7b643_0_10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7" name="Google Shape;6267;g258ecb7b643_0_10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5" name="Shape 6035"/>
        <p:cNvGrpSpPr/>
        <p:nvPr/>
      </p:nvGrpSpPr>
      <p:grpSpPr>
        <a:xfrm>
          <a:off x="0" y="0"/>
          <a:ext cx="0" cy="0"/>
          <a:chOff x="0" y="0"/>
          <a:chExt cx="0" cy="0"/>
        </a:xfrm>
      </p:grpSpPr>
      <p:sp>
        <p:nvSpPr>
          <p:cNvPr id="6036" name="Google Shape;6036;g2318f74fc3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7" name="Google Shape;6037;g2318f74fc3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3" name="Shape 6273"/>
        <p:cNvGrpSpPr/>
        <p:nvPr/>
      </p:nvGrpSpPr>
      <p:grpSpPr>
        <a:xfrm>
          <a:off x="0" y="0"/>
          <a:ext cx="0" cy="0"/>
          <a:chOff x="0" y="0"/>
          <a:chExt cx="0" cy="0"/>
        </a:xfrm>
      </p:grpSpPr>
      <p:sp>
        <p:nvSpPr>
          <p:cNvPr id="6274" name="Google Shape;6274;g258ecb7b643_0_10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a:t>Say: </a:t>
            </a:r>
            <a:r>
              <a:rPr lang="en-US"/>
              <a:t>In this example, the JavaScript code is written in a file named script.js. When you open the HTML file in a browser, the browser will load and execute the JavaScript code from the external file.</a:t>
            </a:r>
            <a:endParaRPr/>
          </a:p>
        </p:txBody>
      </p:sp>
      <p:sp>
        <p:nvSpPr>
          <p:cNvPr id="6275" name="Google Shape;6275;g258ecb7b643_0_10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1" name="Shape 6281"/>
        <p:cNvGrpSpPr/>
        <p:nvPr/>
      </p:nvGrpSpPr>
      <p:grpSpPr>
        <a:xfrm>
          <a:off x="0" y="0"/>
          <a:ext cx="0" cy="0"/>
          <a:chOff x="0" y="0"/>
          <a:chExt cx="0" cy="0"/>
        </a:xfrm>
      </p:grpSpPr>
      <p:sp>
        <p:nvSpPr>
          <p:cNvPr id="6282" name="Google Shape;6282;g258ecb7b643_0_10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3" name="Google Shape;6283;g258ecb7b643_0_10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9" name="Shape 6289"/>
        <p:cNvGrpSpPr/>
        <p:nvPr/>
      </p:nvGrpSpPr>
      <p:grpSpPr>
        <a:xfrm>
          <a:off x="0" y="0"/>
          <a:ext cx="0" cy="0"/>
          <a:chOff x="0" y="0"/>
          <a:chExt cx="0" cy="0"/>
        </a:xfrm>
      </p:grpSpPr>
      <p:sp>
        <p:nvSpPr>
          <p:cNvPr id="6290" name="Google Shape;6290;g258ecb7b643_0_10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1" name="Google Shape;6291;g258ecb7b643_0_10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7" name="Shape 6297"/>
        <p:cNvGrpSpPr/>
        <p:nvPr/>
      </p:nvGrpSpPr>
      <p:grpSpPr>
        <a:xfrm>
          <a:off x="0" y="0"/>
          <a:ext cx="0" cy="0"/>
          <a:chOff x="0" y="0"/>
          <a:chExt cx="0" cy="0"/>
        </a:xfrm>
      </p:grpSpPr>
      <p:sp>
        <p:nvSpPr>
          <p:cNvPr id="6298" name="Google Shape;6298;g259018db4f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9" name="Google Shape;6299;g259018db4f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6" name="Shape 6306"/>
        <p:cNvGrpSpPr/>
        <p:nvPr/>
      </p:nvGrpSpPr>
      <p:grpSpPr>
        <a:xfrm>
          <a:off x="0" y="0"/>
          <a:ext cx="0" cy="0"/>
          <a:chOff x="0" y="0"/>
          <a:chExt cx="0" cy="0"/>
        </a:xfrm>
      </p:grpSpPr>
      <p:sp>
        <p:nvSpPr>
          <p:cNvPr id="6307" name="Google Shape;6307;g258ecb7b643_0_10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08" name="Google Shape;6308;g258ecb7b643_0_10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1" name="Shape 6321"/>
        <p:cNvGrpSpPr/>
        <p:nvPr/>
      </p:nvGrpSpPr>
      <p:grpSpPr>
        <a:xfrm>
          <a:off x="0" y="0"/>
          <a:ext cx="0" cy="0"/>
          <a:chOff x="0" y="0"/>
          <a:chExt cx="0" cy="0"/>
        </a:xfrm>
      </p:grpSpPr>
      <p:sp>
        <p:nvSpPr>
          <p:cNvPr id="6322" name="Google Shape;632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23" name="Google Shape;632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4" name="Shape 6044"/>
        <p:cNvGrpSpPr/>
        <p:nvPr/>
      </p:nvGrpSpPr>
      <p:grpSpPr>
        <a:xfrm>
          <a:off x="0" y="0"/>
          <a:ext cx="0" cy="0"/>
          <a:chOff x="0" y="0"/>
          <a:chExt cx="0" cy="0"/>
        </a:xfrm>
      </p:grpSpPr>
      <p:sp>
        <p:nvSpPr>
          <p:cNvPr id="6045" name="Google Shape;6045;g22ec255c461_0_4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6" name="Google Shape;6046;g22ec255c461_0_4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1" name="Shape 6051"/>
        <p:cNvGrpSpPr/>
        <p:nvPr/>
      </p:nvGrpSpPr>
      <p:grpSpPr>
        <a:xfrm>
          <a:off x="0" y="0"/>
          <a:ext cx="0" cy="0"/>
          <a:chOff x="0" y="0"/>
          <a:chExt cx="0" cy="0"/>
        </a:xfrm>
      </p:grpSpPr>
      <p:sp>
        <p:nvSpPr>
          <p:cNvPr id="6052" name="Google Shape;6052;g22ec255c461_0_5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53" name="Google Shape;6053;g22ec255c461_0_5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8" name="Shape 6058"/>
        <p:cNvGrpSpPr/>
        <p:nvPr/>
      </p:nvGrpSpPr>
      <p:grpSpPr>
        <a:xfrm>
          <a:off x="0" y="0"/>
          <a:ext cx="0" cy="0"/>
          <a:chOff x="0" y="0"/>
          <a:chExt cx="0" cy="0"/>
        </a:xfrm>
      </p:grpSpPr>
      <p:sp>
        <p:nvSpPr>
          <p:cNvPr id="6059" name="Google Shape;6059;g258ecb7b643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g258ecb7b643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6" name="Shape 6066"/>
        <p:cNvGrpSpPr/>
        <p:nvPr/>
      </p:nvGrpSpPr>
      <p:grpSpPr>
        <a:xfrm>
          <a:off x="0" y="0"/>
          <a:ext cx="0" cy="0"/>
          <a:chOff x="0" y="0"/>
          <a:chExt cx="0" cy="0"/>
        </a:xfrm>
      </p:grpSpPr>
      <p:sp>
        <p:nvSpPr>
          <p:cNvPr id="6067" name="Google Shape;6067;g259018db4f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8" name="Google Shape;6068;g259018db4f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5" name="Shape 6075"/>
        <p:cNvGrpSpPr/>
        <p:nvPr/>
      </p:nvGrpSpPr>
      <p:grpSpPr>
        <a:xfrm>
          <a:off x="0" y="0"/>
          <a:ext cx="0" cy="0"/>
          <a:chOff x="0" y="0"/>
          <a:chExt cx="0" cy="0"/>
        </a:xfrm>
      </p:grpSpPr>
      <p:sp>
        <p:nvSpPr>
          <p:cNvPr id="6076" name="Google Shape;6076;g22ee96b50ac_0_9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77" name="Google Shape;6077;g22ee96b50ac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1" name="Shape 6081"/>
        <p:cNvGrpSpPr/>
        <p:nvPr/>
      </p:nvGrpSpPr>
      <p:grpSpPr>
        <a:xfrm>
          <a:off x="0" y="0"/>
          <a:ext cx="0" cy="0"/>
          <a:chOff x="0" y="0"/>
          <a:chExt cx="0" cy="0"/>
        </a:xfrm>
      </p:grpSpPr>
      <p:sp>
        <p:nvSpPr>
          <p:cNvPr id="6082" name="Google Shape;6082;g258ecb7b643_0_2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g258ecb7b643_0_2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5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22.png"/><Relationship Id="rId4" Type="http://schemas.openxmlformats.org/officeDocument/2006/relationships/image" Target="../media/image57.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jpg"/><Relationship Id="rId3"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png"/><Relationship Id="rId4" Type="http://schemas.openxmlformats.org/officeDocument/2006/relationships/image" Target="../media/image1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jpg"/><Relationship Id="rId3" Type="http://schemas.openxmlformats.org/officeDocument/2006/relationships/image" Target="../media/image3.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jpg"/><Relationship Id="rId3" Type="http://schemas.openxmlformats.org/officeDocument/2006/relationships/image" Target="../media/image22.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53.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22.png"/><Relationship Id="rId4" Type="http://schemas.openxmlformats.org/officeDocument/2006/relationships/image" Target="../media/image57.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jpg"/><Relationship Id="rId3"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png"/><Relationship Id="rId4" Type="http://schemas.openxmlformats.org/officeDocument/2006/relationships/image" Target="../media/image16.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jpg"/><Relationship Id="rId3" Type="http://schemas.openxmlformats.org/officeDocument/2006/relationships/image" Target="../media/image3.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jpg"/><Relationship Id="rId3" Type="http://schemas.openxmlformats.org/officeDocument/2006/relationships/image" Target="../media/image3.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48.png"/><Relationship Id="rId4" Type="http://schemas.openxmlformats.org/officeDocument/2006/relationships/image" Target="../media/image3.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53.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22.png"/><Relationship Id="rId4" Type="http://schemas.openxmlformats.org/officeDocument/2006/relationships/image" Target="../media/image57.jp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jpg"/><Relationship Id="rId3" Type="http://schemas.openxmlformats.org/officeDocument/2006/relationships/image" Target="../media/image2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3.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72.png"/><Relationship Id="rId4" Type="http://schemas.openxmlformats.org/officeDocument/2006/relationships/image" Target="../media/image68.png"/><Relationship Id="rId5" Type="http://schemas.openxmlformats.org/officeDocument/2006/relationships/image" Target="../media/image3.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png"/><Relationship Id="rId4" Type="http://schemas.openxmlformats.org/officeDocument/2006/relationships/image" Target="../media/image16.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jpg"/><Relationship Id="rId3" Type="http://schemas.openxmlformats.org/officeDocument/2006/relationships/image" Target="../media/image3.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jpg"/><Relationship Id="rId3" Type="http://schemas.openxmlformats.org/officeDocument/2006/relationships/image" Target="../media/image22.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48.png"/><Relationship Id="rId4" Type="http://schemas.openxmlformats.org/officeDocument/2006/relationships/image" Target="../media/image3.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53.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 Id="rId3" Type="http://schemas.openxmlformats.org/officeDocument/2006/relationships/image" Target="../media/image22.png"/><Relationship Id="rId4" Type="http://schemas.openxmlformats.org/officeDocument/2006/relationships/image" Target="../media/image57.jp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jpg"/><Relationship Id="rId3" Type="http://schemas.openxmlformats.org/officeDocument/2006/relationships/image" Target="../media/image22.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3.png"/><Relationship Id="rId4" Type="http://schemas.openxmlformats.org/officeDocument/2006/relationships/image" Target="../media/image16.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jpg"/><Relationship Id="rId3" Type="http://schemas.openxmlformats.org/officeDocument/2006/relationships/image" Target="../media/image3.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jpg"/><Relationship Id="rId3" Type="http://schemas.openxmlformats.org/officeDocument/2006/relationships/image" Target="../media/image22.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48.png"/><Relationship Id="rId4" Type="http://schemas.openxmlformats.org/officeDocument/2006/relationships/image" Target="../media/image3.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53.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7.png"/><Relationship Id="rId3" Type="http://schemas.openxmlformats.org/officeDocument/2006/relationships/image" Target="../media/image22.png"/><Relationship Id="rId4" Type="http://schemas.openxmlformats.org/officeDocument/2006/relationships/image" Target="../media/image57.jp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jpg"/><Relationship Id="rId3" Type="http://schemas.openxmlformats.org/officeDocument/2006/relationships/image" Target="../media/image22.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 Id="rId3" Type="http://schemas.openxmlformats.org/officeDocument/2006/relationships/image" Target="../media/image3.png"/><Relationship Id="rId4" Type="http://schemas.openxmlformats.org/officeDocument/2006/relationships/image" Target="../media/image16.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1.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5.jpg"/><Relationship Id="rId3" Type="http://schemas.openxmlformats.org/officeDocument/2006/relationships/image" Target="../media/image3.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5.jpg"/><Relationship Id="rId3" Type="http://schemas.openxmlformats.org/officeDocument/2006/relationships/image" Target="../media/image22.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 Id="rId3" Type="http://schemas.openxmlformats.org/officeDocument/2006/relationships/image" Target="../media/image48.png"/><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67.pn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53.pn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9.jpg"/><Relationship Id="rId3" Type="http://schemas.openxmlformats.org/officeDocument/2006/relationships/image" Target="../media/image3.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 Id="rId3" Type="http://schemas.openxmlformats.org/officeDocument/2006/relationships/image" Target="../media/image22.png"/><Relationship Id="rId4" Type="http://schemas.openxmlformats.org/officeDocument/2006/relationships/image" Target="../media/image57.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2.jpg"/><Relationship Id="rId3" Type="http://schemas.openxmlformats.org/officeDocument/2006/relationships/image" Target="../media/image22.png"/></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 Id="rId3" Type="http://schemas.openxmlformats.org/officeDocument/2006/relationships/image" Target="../media/image3.png"/><Relationship Id="rId4" Type="http://schemas.openxmlformats.org/officeDocument/2006/relationships/image" Target="../media/image16.pn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7.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7.png"/><Relationship Id="rId3" Type="http://schemas.openxmlformats.org/officeDocument/2006/relationships/image" Target="../media/image3.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5.png"/><Relationship Id="rId3" Type="http://schemas.openxmlformats.org/officeDocument/2006/relationships/image" Target="../media/image3.png"/></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4.png"/><Relationship Id="rId3" Type="http://schemas.openxmlformats.org/officeDocument/2006/relationships/image" Target="../media/image3.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3.png"/><Relationship Id="rId3" Type="http://schemas.openxmlformats.org/officeDocument/2006/relationships/image" Target="../media/image3.pn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1.png"/><Relationship Id="rId3" Type="http://schemas.openxmlformats.org/officeDocument/2006/relationships/image" Target="../media/image3.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2.png"/><Relationship Id="rId3" Type="http://schemas.openxmlformats.org/officeDocument/2006/relationships/image" Target="../media/image3.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6.png"/><Relationship Id="rId3" Type="http://schemas.openxmlformats.org/officeDocument/2006/relationships/image" Target="../media/image3.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8.png"/><Relationship Id="rId3" Type="http://schemas.openxmlformats.org/officeDocument/2006/relationships/image" Target="../media/image3.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0.png"/><Relationship Id="rId3" Type="http://schemas.openxmlformats.org/officeDocument/2006/relationships/image" Target="../media/image3.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2.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9.png"/><Relationship Id="rId3" Type="http://schemas.openxmlformats.org/officeDocument/2006/relationships/image" Target="../media/image3.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1.png"/><Relationship Id="rId3" Type="http://schemas.openxmlformats.org/officeDocument/2006/relationships/image" Target="../media/image3.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7.png"/><Relationship Id="rId3" Type="http://schemas.openxmlformats.org/officeDocument/2006/relationships/image" Target="../media/image3.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8.png"/><Relationship Id="rId3" Type="http://schemas.openxmlformats.org/officeDocument/2006/relationships/image" Target="../media/image3.png"/></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9.png"/></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5.png"/><Relationship Id="rId3" Type="http://schemas.openxmlformats.org/officeDocument/2006/relationships/image" Target="../media/image3.png"/></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8.png"/><Relationship Id="rId3" Type="http://schemas.openxmlformats.org/officeDocument/2006/relationships/image" Target="../media/image3.pn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 Id="rId3" Type="http://schemas.openxmlformats.org/officeDocument/2006/relationships/image" Target="../media/image3.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6.png"/><Relationship Id="rId3" Type="http://schemas.openxmlformats.org/officeDocument/2006/relationships/image" Target="../media/image3.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0.png"/><Relationship Id="rId3"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7.png"/><Relationship Id="rId3" Type="http://schemas.openxmlformats.org/officeDocument/2006/relationships/image" Target="../media/image3.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4.png"/><Relationship Id="rId3" Type="http://schemas.openxmlformats.org/officeDocument/2006/relationships/image" Target="../media/image3.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5.png"/><Relationship Id="rId3" Type="http://schemas.openxmlformats.org/officeDocument/2006/relationships/image" Target="../media/image3.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3.png"/><Relationship Id="rId3" Type="http://schemas.openxmlformats.org/officeDocument/2006/relationships/image" Target="../media/image3.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9.png"/><Relationship Id="rId3" Type="http://schemas.openxmlformats.org/officeDocument/2006/relationships/image" Target="../media/image3.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6.png"/><Relationship Id="rId3" Type="http://schemas.openxmlformats.org/officeDocument/2006/relationships/image" Target="../media/image3.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7.png"/><Relationship Id="rId3" Type="http://schemas.openxmlformats.org/officeDocument/2006/relationships/image" Target="../media/image3.png"/></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1.png"/><Relationship Id="rId3" Type="http://schemas.openxmlformats.org/officeDocument/2006/relationships/image" Target="../media/image3.png"/></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0.png"/><Relationship Id="rId3" Type="http://schemas.openxmlformats.org/officeDocument/2006/relationships/image" Target="../media/image3.png"/></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8.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jp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jpg"/><Relationship Id="rId3" Type="http://schemas.openxmlformats.org/officeDocument/2006/relationships/image" Target="../media/image2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8.png"/><Relationship Id="rId4"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4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6">
  <p:cSld name="1_Caption 13">
    <p:spTree>
      <p:nvGrpSpPr>
        <p:cNvPr id="95" name="Shape 95"/>
        <p:cNvGrpSpPr/>
        <p:nvPr/>
      </p:nvGrpSpPr>
      <p:grpSpPr>
        <a:xfrm>
          <a:off x="0" y="0"/>
          <a:ext cx="0" cy="0"/>
          <a:chOff x="0" y="0"/>
          <a:chExt cx="0" cy="0"/>
        </a:xfrm>
      </p:grpSpPr>
      <p:pic>
        <p:nvPicPr>
          <p:cNvPr descr="Shape&#10;&#10;Description automatically generated with low confidence" id="96" name="Google Shape;96;g22dec1d4bd3_1_1037"/>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97" name="Google Shape;97;g22dec1d4bd3_1_1037"/>
          <p:cNvCxnSpPr/>
          <p:nvPr/>
        </p:nvCxnSpPr>
        <p:spPr>
          <a:xfrm>
            <a:off x="0" y="2140589"/>
            <a:ext cx="9144000" cy="0"/>
          </a:xfrm>
          <a:prstGeom prst="straightConnector1">
            <a:avLst/>
          </a:prstGeom>
          <a:noFill/>
          <a:ln cap="flat" cmpd="sng" w="9525">
            <a:solidFill>
              <a:srgbClr val="D8D8D8"/>
            </a:solidFill>
            <a:prstDash val="solid"/>
            <a:round/>
            <a:headEnd len="sm" w="sm" type="none"/>
            <a:tailEnd len="sm" w="sm" type="none"/>
          </a:ln>
        </p:spPr>
      </p:cxnSp>
      <p:grpSp>
        <p:nvGrpSpPr>
          <p:cNvPr id="98" name="Google Shape;98;g22dec1d4bd3_1_1037"/>
          <p:cNvGrpSpPr/>
          <p:nvPr/>
        </p:nvGrpSpPr>
        <p:grpSpPr>
          <a:xfrm>
            <a:off x="2257325" y="1861278"/>
            <a:ext cx="560401" cy="825182"/>
            <a:chOff x="2257325" y="1871217"/>
            <a:chExt cx="560401" cy="825182"/>
          </a:xfrm>
        </p:grpSpPr>
        <p:sp>
          <p:nvSpPr>
            <p:cNvPr id="99" name="Google Shape;99;g22dec1d4bd3_1_1037"/>
            <p:cNvSpPr/>
            <p:nvPr/>
          </p:nvSpPr>
          <p:spPr>
            <a:xfrm rot="2700000">
              <a:off x="2339394" y="1953286"/>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0" name="Google Shape;100;g22dec1d4bd3_1_1037"/>
            <p:cNvSpPr/>
            <p:nvPr/>
          </p:nvSpPr>
          <p:spPr>
            <a:xfrm rot="2700000">
              <a:off x="2339394"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01" name="Google Shape;101;g22dec1d4bd3_1_1037"/>
            <p:cNvCxnSpPr/>
            <p:nvPr/>
          </p:nvCxnSpPr>
          <p:spPr>
            <a:xfrm>
              <a:off x="2537525"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102" name="Google Shape;102;g22dec1d4bd3_1_1037"/>
            <p:cNvSpPr/>
            <p:nvPr/>
          </p:nvSpPr>
          <p:spPr>
            <a:xfrm rot="2700000">
              <a:off x="2416398" y="2138970"/>
              <a:ext cx="242255" cy="242255"/>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3" name="Google Shape;103;g22dec1d4bd3_1_1037"/>
          <p:cNvGrpSpPr/>
          <p:nvPr/>
        </p:nvGrpSpPr>
        <p:grpSpPr>
          <a:xfrm>
            <a:off x="6326276" y="1861278"/>
            <a:ext cx="560401" cy="825182"/>
            <a:chOff x="6326276" y="1871217"/>
            <a:chExt cx="560401" cy="825182"/>
          </a:xfrm>
        </p:grpSpPr>
        <p:sp>
          <p:nvSpPr>
            <p:cNvPr id="104" name="Google Shape;104;g22dec1d4bd3_1_1037"/>
            <p:cNvSpPr/>
            <p:nvPr/>
          </p:nvSpPr>
          <p:spPr>
            <a:xfrm rot="2700000">
              <a:off x="6408345" y="1953286"/>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5" name="Google Shape;105;g22dec1d4bd3_1_1037"/>
            <p:cNvSpPr/>
            <p:nvPr/>
          </p:nvSpPr>
          <p:spPr>
            <a:xfrm rot="2700000">
              <a:off x="6408345"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06" name="Google Shape;106;g22dec1d4bd3_1_1037"/>
            <p:cNvCxnSpPr/>
            <p:nvPr/>
          </p:nvCxnSpPr>
          <p:spPr>
            <a:xfrm>
              <a:off x="6606476"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107" name="Google Shape;107;g22dec1d4bd3_1_1037"/>
            <p:cNvSpPr/>
            <p:nvPr/>
          </p:nvSpPr>
          <p:spPr>
            <a:xfrm rot="2700000">
              <a:off x="6485349" y="2138970"/>
              <a:ext cx="242255" cy="242255"/>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08" name="Google Shape;108;g22dec1d4bd3_1_1037"/>
          <p:cNvSpPr txBox="1"/>
          <p:nvPr>
            <p:ph idx="1" type="body"/>
          </p:nvPr>
        </p:nvSpPr>
        <p:spPr>
          <a:xfrm>
            <a:off x="108292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g22dec1d4bd3_1_1037"/>
          <p:cNvSpPr txBox="1"/>
          <p:nvPr>
            <p:ph idx="2" type="body"/>
          </p:nvPr>
        </p:nvSpPr>
        <p:spPr>
          <a:xfrm>
            <a:off x="515187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g22dec1d4bd3_1_1037"/>
          <p:cNvSpPr txBox="1"/>
          <p:nvPr>
            <p:ph idx="3" type="body"/>
          </p:nvPr>
        </p:nvSpPr>
        <p:spPr>
          <a:xfrm>
            <a:off x="108292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 name="Google Shape;111;g22dec1d4bd3_1_1037"/>
          <p:cNvSpPr txBox="1"/>
          <p:nvPr>
            <p:ph idx="4" type="body"/>
          </p:nvPr>
        </p:nvSpPr>
        <p:spPr>
          <a:xfrm>
            <a:off x="515187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 name="Google Shape;112;g22dec1d4bd3_1_103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 name="Google Shape;113;g22dec1d4bd3_1_103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024" name="Shape 1024"/>
        <p:cNvGrpSpPr/>
        <p:nvPr/>
      </p:nvGrpSpPr>
      <p:grpSpPr>
        <a:xfrm>
          <a:off x="0" y="0"/>
          <a:ext cx="0" cy="0"/>
          <a:chOff x="0" y="0"/>
          <a:chExt cx="0" cy="0"/>
        </a:xfrm>
      </p:grpSpPr>
      <p:pic>
        <p:nvPicPr>
          <p:cNvPr descr="Background pattern&#10;&#10;Description automatically generated" id="1025" name="Google Shape;1025;g22ec255c461_0_5304"/>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026" name="Google Shape;1026;g22ec255c461_0_5304"/>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1027" name="Google Shape;1027;g22ec255c461_0_5304"/>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028" name="Google Shape;1028;g22ec255c461_0_5304"/>
          <p:cNvSpPr/>
          <p:nvPr/>
        </p:nvSpPr>
        <p:spPr>
          <a:xfrm>
            <a:off x="0" y="1037770"/>
            <a:ext cx="9144000" cy="161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29" name="Google Shape;1029;g22ec255c461_0_5304"/>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1030" name="Google Shape;1030;g22ec255c461_0_5304"/>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031" name="Shape 1031"/>
        <p:cNvGrpSpPr/>
        <p:nvPr/>
      </p:nvGrpSpPr>
      <p:grpSpPr>
        <a:xfrm>
          <a:off x="0" y="0"/>
          <a:ext cx="0" cy="0"/>
          <a:chOff x="0" y="0"/>
          <a:chExt cx="0" cy="0"/>
        </a:xfrm>
      </p:grpSpPr>
      <p:pic>
        <p:nvPicPr>
          <p:cNvPr descr="Background pattern&#10;&#10;Description automatically generated" id="1032" name="Google Shape;1032;g22ec255c461_0_5311"/>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033" name="Google Shape;1033;g22ec255c461_0_5311"/>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034" name="Google Shape;1034;g22ec255c461_0_5311"/>
          <p:cNvGrpSpPr/>
          <p:nvPr/>
        </p:nvGrpSpPr>
        <p:grpSpPr>
          <a:xfrm>
            <a:off x="-900" y="1034935"/>
            <a:ext cx="9146700" cy="1842089"/>
            <a:chOff x="-900" y="1034935"/>
            <a:chExt cx="9146700" cy="1842089"/>
          </a:xfrm>
        </p:grpSpPr>
        <p:sp>
          <p:nvSpPr>
            <p:cNvPr id="1035" name="Google Shape;1035;g22ec255c461_0_5311"/>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036" name="Google Shape;1036;g22ec255c461_0_5311"/>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037" name="Google Shape;1037;g22ec255c461_0_5311"/>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1038" name="Google Shape;1038;g22ec255c461_0_5311"/>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039" name="Shape 1039"/>
        <p:cNvGrpSpPr/>
        <p:nvPr/>
      </p:nvGrpSpPr>
      <p:grpSpPr>
        <a:xfrm>
          <a:off x="0" y="0"/>
          <a:ext cx="0" cy="0"/>
          <a:chOff x="0" y="0"/>
          <a:chExt cx="0" cy="0"/>
        </a:xfrm>
      </p:grpSpPr>
      <p:pic>
        <p:nvPicPr>
          <p:cNvPr descr="Background pattern&#10;&#10;Description automatically generated" id="1040" name="Google Shape;1040;g22ec255c461_0_5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041" name="Google Shape;1041;g22ec255c461_0_5319"/>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1042" name="Google Shape;1042;g22ec255c461_0_5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043" name="Google Shape;1043;g22ec255c461_0_5319"/>
          <p:cNvSpPr/>
          <p:nvPr/>
        </p:nvSpPr>
        <p:spPr>
          <a:xfrm>
            <a:off x="0" y="1037770"/>
            <a:ext cx="9144000" cy="161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44" name="Google Shape;1044;g22ec255c461_0_5319"/>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1045" name="Google Shape;1045;g22ec255c461_0_5319"/>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046" name="Shape 1046"/>
        <p:cNvGrpSpPr/>
        <p:nvPr/>
      </p:nvGrpSpPr>
      <p:grpSpPr>
        <a:xfrm>
          <a:off x="0" y="0"/>
          <a:ext cx="0" cy="0"/>
          <a:chOff x="0" y="0"/>
          <a:chExt cx="0" cy="0"/>
        </a:xfrm>
      </p:grpSpPr>
      <p:pic>
        <p:nvPicPr>
          <p:cNvPr descr="Shape&#10;&#10;Description automatically generated with low confidence" id="1047" name="Google Shape;1047;g22ec255c461_0_5326"/>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1048" name="Google Shape;1048;g22ec255c461_0_5326"/>
          <p:cNvGrpSpPr/>
          <p:nvPr/>
        </p:nvGrpSpPr>
        <p:grpSpPr>
          <a:xfrm>
            <a:off x="2525236" y="825418"/>
            <a:ext cx="4093610" cy="4069126"/>
            <a:chOff x="2519466" y="821088"/>
            <a:chExt cx="4348428" cy="4322420"/>
          </a:xfrm>
        </p:grpSpPr>
        <p:sp>
          <p:nvSpPr>
            <p:cNvPr id="1049" name="Google Shape;1049;g22ec255c461_0_532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50" name="Google Shape;1050;g22ec255c461_0_532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51" name="Google Shape;1051;g22ec255c461_0_532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52" name="Google Shape;1052;g22ec255c461_0_532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53" name="Google Shape;1053;g22ec255c461_0_532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54" name="Google Shape;1054;g22ec255c461_0_5326"/>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1055" name="Google Shape;1055;g22ec255c461_0_5326"/>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56" name="Google Shape;1056;g22ec255c461_0_5326"/>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57" name="Google Shape;1057;g22ec255c461_0_5326"/>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58" name="Google Shape;1058;g22ec255c461_0_5326"/>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59" name="Google Shape;1059;g22ec255c461_0_532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0" name="Google Shape;1060;g22ec255c461_0_532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061" name="Shape 1061"/>
        <p:cNvGrpSpPr/>
        <p:nvPr/>
      </p:nvGrpSpPr>
      <p:grpSpPr>
        <a:xfrm>
          <a:off x="0" y="0"/>
          <a:ext cx="0" cy="0"/>
          <a:chOff x="0" y="0"/>
          <a:chExt cx="0" cy="0"/>
        </a:xfrm>
      </p:grpSpPr>
      <p:pic>
        <p:nvPicPr>
          <p:cNvPr descr="Shape&#10;&#10;Description automatically generated with low confidence" id="1062" name="Google Shape;1062;g22ec255c461_0_5341"/>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1063" name="Google Shape;1063;g22ec255c461_0_5341"/>
          <p:cNvGrpSpPr/>
          <p:nvPr/>
        </p:nvGrpSpPr>
        <p:grpSpPr>
          <a:xfrm>
            <a:off x="2525236" y="825418"/>
            <a:ext cx="4093610" cy="4069126"/>
            <a:chOff x="2519466" y="821088"/>
            <a:chExt cx="4348428" cy="4322420"/>
          </a:xfrm>
        </p:grpSpPr>
        <p:sp>
          <p:nvSpPr>
            <p:cNvPr id="1064" name="Google Shape;1064;g22ec255c461_0_5341"/>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65" name="Google Shape;1065;g22ec255c461_0_5341"/>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66" name="Google Shape;1066;g22ec255c461_0_5341"/>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67" name="Google Shape;1067;g22ec255c461_0_5341"/>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68" name="Google Shape;1068;g22ec255c461_0_5341"/>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069" name="Google Shape;1069;g22ec255c461_0_5341"/>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1070" name="Google Shape;1070;g22ec255c461_0_5341"/>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71" name="Google Shape;1071;g22ec255c461_0_5341"/>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72" name="Google Shape;1072;g22ec255c461_0_5341"/>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73" name="Google Shape;1073;g22ec255c461_0_5341"/>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74" name="Google Shape;1074;g22ec255c461_0_534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g22ec255c461_0_534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JrNkf65ruo=">
    <p:spTree>
      <p:nvGrpSpPr>
        <p:cNvPr id="1076" name="Shape 1076"/>
        <p:cNvGrpSpPr/>
        <p:nvPr/>
      </p:nvGrpSpPr>
      <p:grpSpPr>
        <a:xfrm>
          <a:off x="0" y="0"/>
          <a:ext cx="0" cy="0"/>
          <a:chOff x="0" y="0"/>
          <a:chExt cx="0" cy="0"/>
        </a:xfrm>
      </p:grpSpPr>
      <p:pic>
        <p:nvPicPr>
          <p:cNvPr id="1077" name="Google Shape;1077;g22ec255c461_0_5356"/>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Shape&#10;&#10;Description automatically generated with low confidence" id="1078" name="Google Shape;1078;g22ec255c461_0_5356"/>
          <p:cNvPicPr preferRelativeResize="0"/>
          <p:nvPr/>
        </p:nvPicPr>
        <p:blipFill rotWithShape="1">
          <a:blip r:embed="rId3">
            <a:alphaModFix/>
          </a:blip>
          <a:srcRect b="0" l="0" r="0" t="0"/>
          <a:stretch/>
        </p:blipFill>
        <p:spPr>
          <a:xfrm>
            <a:off x="0" y="0"/>
            <a:ext cx="9143988" cy="5147999"/>
          </a:xfrm>
          <a:prstGeom prst="rect">
            <a:avLst/>
          </a:prstGeom>
          <a:noFill/>
          <a:ln>
            <a:noFill/>
          </a:ln>
        </p:spPr>
      </p:pic>
      <p:pic>
        <p:nvPicPr>
          <p:cNvPr descr="A picture containing text, dark, night sky&#10;&#10;Description automatically generated" id="1079" name="Google Shape;1079;g22ec255c461_0_5356"/>
          <p:cNvPicPr preferRelativeResize="0"/>
          <p:nvPr/>
        </p:nvPicPr>
        <p:blipFill rotWithShape="1">
          <a:blip r:embed="rId4">
            <a:alphaModFix/>
          </a:blip>
          <a:srcRect b="0" l="0" r="0" t="0"/>
          <a:stretch/>
        </p:blipFill>
        <p:spPr>
          <a:xfrm>
            <a:off x="962283" y="914400"/>
            <a:ext cx="7219434" cy="3459479"/>
          </a:xfrm>
          <a:prstGeom prst="rect">
            <a:avLst/>
          </a:prstGeom>
          <a:noFill/>
          <a:ln>
            <a:noFill/>
          </a:ln>
        </p:spPr>
      </p:pic>
      <p:pic>
        <p:nvPicPr>
          <p:cNvPr descr="Chart&#10;&#10;Description automatically generated" id="1080" name="Google Shape;1080;g22ec255c461_0_5356"/>
          <p:cNvPicPr preferRelativeResize="0"/>
          <p:nvPr/>
        </p:nvPicPr>
        <p:blipFill rotWithShape="1">
          <a:blip r:embed="rId5">
            <a:alphaModFix/>
          </a:blip>
          <a:srcRect b="0" l="0" r="0" t="0"/>
          <a:stretch/>
        </p:blipFill>
        <p:spPr>
          <a:xfrm>
            <a:off x="2567940" y="1200369"/>
            <a:ext cx="4008121" cy="2742763"/>
          </a:xfrm>
          <a:prstGeom prst="rect">
            <a:avLst/>
          </a:prstGeom>
          <a:noFill/>
          <a:ln>
            <a:noFill/>
          </a:ln>
        </p:spPr>
      </p:pic>
      <p:sp>
        <p:nvSpPr>
          <p:cNvPr id="1081" name="Google Shape;1081;g22ec255c461_0_5356"/>
          <p:cNvSpPr txBox="1"/>
          <p:nvPr>
            <p:ph idx="1" type="body"/>
          </p:nvPr>
        </p:nvSpPr>
        <p:spPr>
          <a:xfrm rot="-525880">
            <a:off x="2714146" y="2148468"/>
            <a:ext cx="3673801" cy="5545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NcEwU4sF0U=">
    <p:spTree>
      <p:nvGrpSpPr>
        <p:cNvPr id="1082" name="Shape 1082"/>
        <p:cNvGrpSpPr/>
        <p:nvPr/>
      </p:nvGrpSpPr>
      <p:grpSpPr>
        <a:xfrm>
          <a:off x="0" y="0"/>
          <a:ext cx="0" cy="0"/>
          <a:chOff x="0" y="0"/>
          <a:chExt cx="0" cy="0"/>
        </a:xfrm>
      </p:grpSpPr>
      <p:grpSp>
        <p:nvGrpSpPr>
          <p:cNvPr id="1083" name="Google Shape;1083;g22ec255c461_0_5362"/>
          <p:cNvGrpSpPr/>
          <p:nvPr/>
        </p:nvGrpSpPr>
        <p:grpSpPr>
          <a:xfrm>
            <a:off x="444" y="0"/>
            <a:ext cx="9143558" cy="5143500"/>
            <a:chOff x="444" y="317809"/>
            <a:chExt cx="9143558" cy="5143500"/>
          </a:xfrm>
        </p:grpSpPr>
        <p:pic>
          <p:nvPicPr>
            <p:cNvPr descr="Surface chart&#10;&#10;Description automatically generated with low confidence" id="1084" name="Google Shape;1084;g22ec255c461_0_5362"/>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1085" name="Google Shape;1085;g22ec255c461_0_5362"/>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1086" name="Google Shape;1086;g22ec255c461_0_5362"/>
          <p:cNvPicPr preferRelativeResize="0"/>
          <p:nvPr/>
        </p:nvPicPr>
        <p:blipFill rotWithShape="1">
          <a:blip r:embed="rId3">
            <a:alphaModFix/>
          </a:blip>
          <a:srcRect b="0" l="0" r="0" t="0"/>
          <a:stretch/>
        </p:blipFill>
        <p:spPr>
          <a:xfrm>
            <a:off x="0" y="0"/>
            <a:ext cx="9143988" cy="5143492"/>
          </a:xfrm>
          <a:prstGeom prst="rect">
            <a:avLst/>
          </a:prstGeom>
          <a:noFill/>
          <a:ln>
            <a:noFill/>
          </a:ln>
        </p:spPr>
      </p:pic>
      <p:pic>
        <p:nvPicPr>
          <p:cNvPr descr="A picture containing text&#10;&#10;Description automatically generated" id="1087" name="Google Shape;1087;g22ec255c461_0_5362"/>
          <p:cNvPicPr preferRelativeResize="0"/>
          <p:nvPr/>
        </p:nvPicPr>
        <p:blipFill rotWithShape="1">
          <a:blip r:embed="rId4">
            <a:alphaModFix amt="85000"/>
          </a:blip>
          <a:srcRect b="0" l="0" r="0" t="0"/>
          <a:stretch/>
        </p:blipFill>
        <p:spPr>
          <a:xfrm>
            <a:off x="2251213" y="1143261"/>
            <a:ext cx="4641575" cy="2799229"/>
          </a:xfrm>
          <a:prstGeom prst="rect">
            <a:avLst/>
          </a:prstGeom>
          <a:noFill/>
          <a:ln>
            <a:noFill/>
          </a:ln>
        </p:spPr>
      </p:pic>
      <p:sp>
        <p:nvSpPr>
          <p:cNvPr id="1088" name="Google Shape;1088;g22ec255c461_0_5362"/>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89" name="Google Shape;1089;g22ec255c461_0_5362"/>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090" name="Shape 1090"/>
        <p:cNvGrpSpPr/>
        <p:nvPr/>
      </p:nvGrpSpPr>
      <p:grpSpPr>
        <a:xfrm>
          <a:off x="0" y="0"/>
          <a:ext cx="0" cy="0"/>
          <a:chOff x="0" y="0"/>
          <a:chExt cx="0" cy="0"/>
        </a:xfrm>
      </p:grpSpPr>
      <p:pic>
        <p:nvPicPr>
          <p:cNvPr id="1091" name="Google Shape;1091;g22ec255c461_0_5370"/>
          <p:cNvPicPr preferRelativeResize="0"/>
          <p:nvPr/>
        </p:nvPicPr>
        <p:blipFill rotWithShape="1">
          <a:blip r:embed="rId2">
            <a:alphaModFix amt="70000"/>
          </a:blip>
          <a:srcRect b="12613" l="0" r="0" t="1813"/>
          <a:stretch/>
        </p:blipFill>
        <p:spPr>
          <a:xfrm>
            <a:off x="0" y="-1"/>
            <a:ext cx="9144000" cy="5143501"/>
          </a:xfrm>
          <a:prstGeom prst="rect">
            <a:avLst/>
          </a:prstGeom>
          <a:noFill/>
          <a:ln>
            <a:noFill/>
          </a:ln>
        </p:spPr>
      </p:pic>
      <p:pic>
        <p:nvPicPr>
          <p:cNvPr descr="Shape&#10;&#10;Description automatically generated with low confidence" id="1092" name="Google Shape;1092;g22ec255c461_0_5370"/>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1093" name="Google Shape;1093;g22ec255c461_0_5370"/>
          <p:cNvSpPr/>
          <p:nvPr/>
        </p:nvSpPr>
        <p:spPr>
          <a:xfrm>
            <a:off x="3322314" y="1790299"/>
            <a:ext cx="2539500" cy="645000"/>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094" name="Google Shape;1094;g22ec255c461_0_5370"/>
          <p:cNvSpPr txBox="1"/>
          <p:nvPr>
            <p:ph idx="1" type="body"/>
          </p:nvPr>
        </p:nvSpPr>
        <p:spPr>
          <a:xfrm>
            <a:off x="3553313" y="1914665"/>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95" name="Google Shape;1095;g22ec255c461_0_5370"/>
          <p:cNvSpPr txBox="1"/>
          <p:nvPr>
            <p:ph idx="2" type="body"/>
          </p:nvPr>
        </p:nvSpPr>
        <p:spPr>
          <a:xfrm>
            <a:off x="2770956" y="258068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096" name="Shape 1096"/>
        <p:cNvGrpSpPr/>
        <p:nvPr/>
      </p:nvGrpSpPr>
      <p:grpSpPr>
        <a:xfrm>
          <a:off x="0" y="0"/>
          <a:ext cx="0" cy="0"/>
          <a:chOff x="0" y="0"/>
          <a:chExt cx="0" cy="0"/>
        </a:xfrm>
      </p:grpSpPr>
      <p:grpSp>
        <p:nvGrpSpPr>
          <p:cNvPr id="1097" name="Google Shape;1097;g22ec255c461_0_5376"/>
          <p:cNvGrpSpPr/>
          <p:nvPr/>
        </p:nvGrpSpPr>
        <p:grpSpPr>
          <a:xfrm>
            <a:off x="-3149" y="1"/>
            <a:ext cx="9147111" cy="5143559"/>
            <a:chOff x="-3149" y="1"/>
            <a:chExt cx="9147111" cy="5143559"/>
          </a:xfrm>
        </p:grpSpPr>
        <p:pic>
          <p:nvPicPr>
            <p:cNvPr id="1098" name="Google Shape;1098;g22ec255c461_0_5376"/>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1099" name="Google Shape;1099;g22ec255c461_0_5376"/>
            <p:cNvSpPr/>
            <p:nvPr/>
          </p:nvSpPr>
          <p:spPr>
            <a:xfrm>
              <a:off x="-938" y="2804160"/>
              <a:ext cx="9144900" cy="233940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100" name="Google Shape;1100;g22ec255c461_0_5376"/>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1101" name="Google Shape;1101;g22ec255c461_0_5376"/>
          <p:cNvGrpSpPr/>
          <p:nvPr/>
        </p:nvGrpSpPr>
        <p:grpSpPr>
          <a:xfrm>
            <a:off x="2349421" y="1908829"/>
            <a:ext cx="4506165" cy="1790724"/>
            <a:chOff x="2560319" y="1790699"/>
            <a:chExt cx="4084261" cy="1623062"/>
          </a:xfrm>
        </p:grpSpPr>
        <p:sp>
          <p:nvSpPr>
            <p:cNvPr id="1102" name="Google Shape;1102;g22ec255c461_0_5376"/>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103" name="Google Shape;1103;g22ec255c461_0_5376"/>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104" name="Google Shape;1104;g22ec255c461_0_5376"/>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05" name="Google Shape;1105;g22ec255c461_0_5376"/>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106" name="Shape 1106"/>
        <p:cNvGrpSpPr/>
        <p:nvPr/>
      </p:nvGrpSpPr>
      <p:grpSpPr>
        <a:xfrm>
          <a:off x="0" y="0"/>
          <a:ext cx="0" cy="0"/>
          <a:chOff x="0" y="0"/>
          <a:chExt cx="0" cy="0"/>
        </a:xfrm>
      </p:grpSpPr>
      <p:grpSp>
        <p:nvGrpSpPr>
          <p:cNvPr id="1107" name="Google Shape;1107;g22ec255c461_0_5386"/>
          <p:cNvGrpSpPr/>
          <p:nvPr/>
        </p:nvGrpSpPr>
        <p:grpSpPr>
          <a:xfrm>
            <a:off x="-3149" y="1"/>
            <a:ext cx="9147111" cy="5143559"/>
            <a:chOff x="-3149" y="1"/>
            <a:chExt cx="9147111" cy="5143559"/>
          </a:xfrm>
        </p:grpSpPr>
        <p:pic>
          <p:nvPicPr>
            <p:cNvPr id="1108" name="Google Shape;1108;g22ec255c461_0_5386"/>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1109" name="Google Shape;1109;g22ec255c461_0_5386"/>
            <p:cNvSpPr/>
            <p:nvPr/>
          </p:nvSpPr>
          <p:spPr>
            <a:xfrm>
              <a:off x="-938" y="2804160"/>
              <a:ext cx="9144900" cy="233940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110" name="Google Shape;1110;g22ec255c461_0_5386"/>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1111" name="Google Shape;1111;g22ec255c461_0_5386"/>
          <p:cNvGrpSpPr/>
          <p:nvPr/>
        </p:nvGrpSpPr>
        <p:grpSpPr>
          <a:xfrm>
            <a:off x="2349421" y="1908829"/>
            <a:ext cx="4506165" cy="1790724"/>
            <a:chOff x="2560319" y="1790699"/>
            <a:chExt cx="4084261" cy="1623062"/>
          </a:xfrm>
        </p:grpSpPr>
        <p:sp>
          <p:nvSpPr>
            <p:cNvPr id="1112" name="Google Shape;1112;g22ec255c461_0_5386"/>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113" name="Google Shape;1113;g22ec255c461_0_5386"/>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114" name="Google Shape;1114;g22ec255c461_0_5386"/>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15" name="Google Shape;1115;g22ec255c461_0_5386"/>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3">
  <p:cSld name="1_Caption hxKhMY10BUg=">
    <p:spTree>
      <p:nvGrpSpPr>
        <p:cNvPr id="114" name="Shape 114"/>
        <p:cNvGrpSpPr/>
        <p:nvPr/>
      </p:nvGrpSpPr>
      <p:grpSpPr>
        <a:xfrm>
          <a:off x="0" y="0"/>
          <a:ext cx="0" cy="0"/>
          <a:chOff x="0" y="0"/>
          <a:chExt cx="0" cy="0"/>
        </a:xfrm>
      </p:grpSpPr>
      <p:sp>
        <p:nvSpPr>
          <p:cNvPr id="115" name="Google Shape;115;g25063df83d7_0_932"/>
          <p:cNvSpPr/>
          <p:nvPr/>
        </p:nvSpPr>
        <p:spPr>
          <a:xfrm>
            <a:off x="4690334" y="0"/>
            <a:ext cx="4453800" cy="5139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16" name="Google Shape;116;g25063df83d7_0_932"/>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17" name="Google Shape;117;g25063df83d7_0_932"/>
          <p:cNvSpPr/>
          <p:nvPr>
            <p:ph idx="2" type="pic"/>
          </p:nvPr>
        </p:nvSpPr>
        <p:spPr>
          <a:xfrm>
            <a:off x="-1" y="0"/>
            <a:ext cx="4690200" cy="5139900"/>
          </a:xfrm>
          <a:prstGeom prst="rect">
            <a:avLst/>
          </a:prstGeom>
          <a:noFill/>
          <a:ln>
            <a:noFill/>
          </a:ln>
        </p:spPr>
      </p:sp>
      <p:sp>
        <p:nvSpPr>
          <p:cNvPr id="118" name="Google Shape;118;g25063df83d7_0_932"/>
          <p:cNvSpPr/>
          <p:nvPr/>
        </p:nvSpPr>
        <p:spPr>
          <a:xfrm>
            <a:off x="4548336" y="420700"/>
            <a:ext cx="4595700" cy="428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19" name="Google Shape;119;g25063df83d7_0_932"/>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0" name="Google Shape;120;g25063df83d7_0_932"/>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xKhMY10BUg=">
    <p:spTree>
      <p:nvGrpSpPr>
        <p:cNvPr id="1116" name="Shape 1116"/>
        <p:cNvGrpSpPr/>
        <p:nvPr/>
      </p:nvGrpSpPr>
      <p:grpSpPr>
        <a:xfrm>
          <a:off x="0" y="0"/>
          <a:ext cx="0" cy="0"/>
          <a:chOff x="0" y="0"/>
          <a:chExt cx="0" cy="0"/>
        </a:xfrm>
      </p:grpSpPr>
      <p:sp>
        <p:nvSpPr>
          <p:cNvPr id="1117" name="Google Shape;1117;g22ec255c461_0_5396"/>
          <p:cNvSpPr/>
          <p:nvPr/>
        </p:nvSpPr>
        <p:spPr>
          <a:xfrm>
            <a:off x="4690334" y="0"/>
            <a:ext cx="4453800" cy="5139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118" name="Google Shape;1118;g22ec255c461_0_5396"/>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119" name="Google Shape;1119;g22ec255c461_0_5396"/>
          <p:cNvSpPr/>
          <p:nvPr>
            <p:ph idx="2" type="pic"/>
          </p:nvPr>
        </p:nvSpPr>
        <p:spPr>
          <a:xfrm>
            <a:off x="-1" y="0"/>
            <a:ext cx="4690200" cy="5139900"/>
          </a:xfrm>
          <a:prstGeom prst="rect">
            <a:avLst/>
          </a:prstGeom>
          <a:noFill/>
          <a:ln>
            <a:noFill/>
          </a:ln>
        </p:spPr>
      </p:sp>
      <p:sp>
        <p:nvSpPr>
          <p:cNvPr id="1120" name="Google Shape;1120;g22ec255c461_0_5396"/>
          <p:cNvSpPr/>
          <p:nvPr/>
        </p:nvSpPr>
        <p:spPr>
          <a:xfrm>
            <a:off x="4548336" y="420700"/>
            <a:ext cx="4595700" cy="428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121" name="Google Shape;1121;g22ec255c461_0_5396"/>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22" name="Google Shape;1122;g22ec255c461_0_5396"/>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Quy1tXcVc=">
    <p:spTree>
      <p:nvGrpSpPr>
        <p:cNvPr id="1123" name="Shape 1123"/>
        <p:cNvGrpSpPr/>
        <p:nvPr/>
      </p:nvGrpSpPr>
      <p:grpSpPr>
        <a:xfrm>
          <a:off x="0" y="0"/>
          <a:ext cx="0" cy="0"/>
          <a:chOff x="0" y="0"/>
          <a:chExt cx="0" cy="0"/>
        </a:xfrm>
      </p:grpSpPr>
      <p:sp>
        <p:nvSpPr>
          <p:cNvPr id="1124" name="Google Shape;1124;g22ec255c461_0_5403"/>
          <p:cNvSpPr/>
          <p:nvPr/>
        </p:nvSpPr>
        <p:spPr>
          <a:xfrm>
            <a:off x="4690334" y="0"/>
            <a:ext cx="4453800" cy="5139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125" name="Google Shape;1125;g22ec255c461_0_5403"/>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126" name="Google Shape;1126;g22ec255c461_0_5403"/>
          <p:cNvSpPr/>
          <p:nvPr>
            <p:ph idx="2" type="pic"/>
          </p:nvPr>
        </p:nvSpPr>
        <p:spPr>
          <a:xfrm>
            <a:off x="-1" y="0"/>
            <a:ext cx="4690200" cy="5139900"/>
          </a:xfrm>
          <a:prstGeom prst="rect">
            <a:avLst/>
          </a:prstGeom>
          <a:noFill/>
          <a:ln>
            <a:noFill/>
          </a:ln>
        </p:spPr>
      </p:sp>
      <p:sp>
        <p:nvSpPr>
          <p:cNvPr id="1127" name="Google Shape;1127;g22ec255c461_0_5403"/>
          <p:cNvSpPr/>
          <p:nvPr/>
        </p:nvSpPr>
        <p:spPr>
          <a:xfrm>
            <a:off x="4548336" y="420700"/>
            <a:ext cx="4595700" cy="428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128" name="Google Shape;1128;g22ec255c461_0_5403"/>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29" name="Google Shape;1129;g22ec255c461_0_5403"/>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3UAMP4NWlc=">
    <p:spTree>
      <p:nvGrpSpPr>
        <p:cNvPr id="1130" name="Shape 1130"/>
        <p:cNvGrpSpPr/>
        <p:nvPr/>
      </p:nvGrpSpPr>
      <p:grpSpPr>
        <a:xfrm>
          <a:off x="0" y="0"/>
          <a:ext cx="0" cy="0"/>
          <a:chOff x="0" y="0"/>
          <a:chExt cx="0" cy="0"/>
        </a:xfrm>
      </p:grpSpPr>
      <p:sp>
        <p:nvSpPr>
          <p:cNvPr id="1131" name="Google Shape;1131;g22ec255c461_0_5410"/>
          <p:cNvSpPr/>
          <p:nvPr/>
        </p:nvSpPr>
        <p:spPr>
          <a:xfrm>
            <a:off x="4690334" y="0"/>
            <a:ext cx="4453800" cy="513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132" name="Google Shape;1132;g22ec255c461_0_5410"/>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133" name="Google Shape;1133;g22ec255c461_0_5410"/>
          <p:cNvSpPr/>
          <p:nvPr>
            <p:ph idx="2" type="pic"/>
          </p:nvPr>
        </p:nvSpPr>
        <p:spPr>
          <a:xfrm>
            <a:off x="-1" y="0"/>
            <a:ext cx="4690200" cy="5139900"/>
          </a:xfrm>
          <a:prstGeom prst="rect">
            <a:avLst/>
          </a:prstGeom>
          <a:noFill/>
          <a:ln>
            <a:noFill/>
          </a:ln>
        </p:spPr>
      </p:sp>
      <p:sp>
        <p:nvSpPr>
          <p:cNvPr id="1134" name="Google Shape;1134;g22ec255c461_0_5410"/>
          <p:cNvSpPr/>
          <p:nvPr/>
        </p:nvSpPr>
        <p:spPr>
          <a:xfrm>
            <a:off x="4548336" y="420700"/>
            <a:ext cx="4595700" cy="428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135" name="Google Shape;1135;g22ec255c461_0_5410"/>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36" name="Google Shape;1136;g22ec255c461_0_5410"/>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FbYH43c5pU=">
    <p:spTree>
      <p:nvGrpSpPr>
        <p:cNvPr id="1137" name="Shape 1137"/>
        <p:cNvGrpSpPr/>
        <p:nvPr/>
      </p:nvGrpSpPr>
      <p:grpSpPr>
        <a:xfrm>
          <a:off x="0" y="0"/>
          <a:ext cx="0" cy="0"/>
          <a:chOff x="0" y="0"/>
          <a:chExt cx="0" cy="0"/>
        </a:xfrm>
      </p:grpSpPr>
      <p:pic>
        <p:nvPicPr>
          <p:cNvPr descr="Shape&#10;&#10;Description automatically generated with low confidence" id="1138" name="Google Shape;1138;g22ec255c461_0_5417"/>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1139" name="Google Shape;1139;g22ec255c461_0_5417"/>
          <p:cNvGrpSpPr/>
          <p:nvPr/>
        </p:nvGrpSpPr>
        <p:grpSpPr>
          <a:xfrm>
            <a:off x="0" y="2399230"/>
            <a:ext cx="9144000" cy="2349714"/>
            <a:chOff x="0" y="2182920"/>
            <a:chExt cx="9144000" cy="2349714"/>
          </a:xfrm>
        </p:grpSpPr>
        <p:sp>
          <p:nvSpPr>
            <p:cNvPr id="1140" name="Google Shape;1140;g22ec255c461_0_5417"/>
            <p:cNvSpPr/>
            <p:nvPr/>
          </p:nvSpPr>
          <p:spPr>
            <a:xfrm>
              <a:off x="0" y="2689734"/>
              <a:ext cx="9144000" cy="1842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41" name="Google Shape;1141;g22ec255c461_0_5417"/>
            <p:cNvGrpSpPr/>
            <p:nvPr/>
          </p:nvGrpSpPr>
          <p:grpSpPr>
            <a:xfrm>
              <a:off x="1229347" y="2182920"/>
              <a:ext cx="6685341" cy="1002300"/>
              <a:chOff x="976268" y="2064936"/>
              <a:chExt cx="6685341" cy="1002300"/>
            </a:xfrm>
          </p:grpSpPr>
          <p:sp>
            <p:nvSpPr>
              <p:cNvPr id="1142" name="Google Shape;1142;g22ec255c461_0_5417"/>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3" name="Google Shape;1143;g22ec255c461_0_5417"/>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4" name="Google Shape;1144;g22ec255c461_0_5417"/>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1145" name="Google Shape;1145;g22ec255c461_0_5417"/>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46" name="Google Shape;1146;g22ec255c461_0_5417"/>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47" name="Google Shape;1147;g22ec255c461_0_5417"/>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48" name="Google Shape;1148;g22ec255c461_0_5417"/>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49" name="Google Shape;1149;g22ec255c461_0_5417"/>
          <p:cNvSpPr/>
          <p:nvPr>
            <p:ph idx="5" type="pic"/>
          </p:nvPr>
        </p:nvSpPr>
        <p:spPr>
          <a:xfrm>
            <a:off x="1460973" y="2631002"/>
            <a:ext cx="539100" cy="538800"/>
          </a:xfrm>
          <a:prstGeom prst="rect">
            <a:avLst/>
          </a:prstGeom>
          <a:noFill/>
          <a:ln>
            <a:noFill/>
          </a:ln>
        </p:spPr>
      </p:sp>
      <p:sp>
        <p:nvSpPr>
          <p:cNvPr id="1150" name="Google Shape;1150;g22ec255c461_0_5417"/>
          <p:cNvSpPr/>
          <p:nvPr>
            <p:ph idx="6" type="pic"/>
          </p:nvPr>
        </p:nvSpPr>
        <p:spPr>
          <a:xfrm>
            <a:off x="4302493" y="2631002"/>
            <a:ext cx="539100" cy="538800"/>
          </a:xfrm>
          <a:prstGeom prst="rect">
            <a:avLst/>
          </a:prstGeom>
          <a:noFill/>
          <a:ln>
            <a:noFill/>
          </a:ln>
        </p:spPr>
      </p:sp>
      <p:sp>
        <p:nvSpPr>
          <p:cNvPr id="1151" name="Google Shape;1151;g22ec255c461_0_5417"/>
          <p:cNvSpPr/>
          <p:nvPr>
            <p:ph idx="7" type="pic"/>
          </p:nvPr>
        </p:nvSpPr>
        <p:spPr>
          <a:xfrm>
            <a:off x="7144013" y="2631002"/>
            <a:ext cx="539100" cy="538800"/>
          </a:xfrm>
          <a:prstGeom prst="rect">
            <a:avLst/>
          </a:prstGeom>
          <a:noFill/>
          <a:ln>
            <a:noFill/>
          </a:ln>
        </p:spPr>
      </p:sp>
      <p:sp>
        <p:nvSpPr>
          <p:cNvPr id="1152" name="Google Shape;1152;g22ec255c461_0_541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g22ec255c461_0_541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h/fbumW/qQ=">
    <p:spTree>
      <p:nvGrpSpPr>
        <p:cNvPr id="1154" name="Shape 1154"/>
        <p:cNvGrpSpPr/>
        <p:nvPr/>
      </p:nvGrpSpPr>
      <p:grpSpPr>
        <a:xfrm>
          <a:off x="0" y="0"/>
          <a:ext cx="0" cy="0"/>
          <a:chOff x="0" y="0"/>
          <a:chExt cx="0" cy="0"/>
        </a:xfrm>
      </p:grpSpPr>
      <p:pic>
        <p:nvPicPr>
          <p:cNvPr descr="Shape&#10;&#10;Description automatically generated with low confidence" id="1155" name="Google Shape;1155;g22ec255c461_0_5434"/>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1156" name="Google Shape;1156;g22ec255c461_0_5434"/>
          <p:cNvGrpSpPr/>
          <p:nvPr/>
        </p:nvGrpSpPr>
        <p:grpSpPr>
          <a:xfrm>
            <a:off x="0" y="2399230"/>
            <a:ext cx="9144000" cy="2349714"/>
            <a:chOff x="0" y="2182920"/>
            <a:chExt cx="9144000" cy="2349714"/>
          </a:xfrm>
        </p:grpSpPr>
        <p:sp>
          <p:nvSpPr>
            <p:cNvPr id="1157" name="Google Shape;1157;g22ec255c461_0_5434"/>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58" name="Google Shape;1158;g22ec255c461_0_5434"/>
            <p:cNvGrpSpPr/>
            <p:nvPr/>
          </p:nvGrpSpPr>
          <p:grpSpPr>
            <a:xfrm>
              <a:off x="1229347" y="2182920"/>
              <a:ext cx="6685341" cy="1002300"/>
              <a:chOff x="976268" y="2064936"/>
              <a:chExt cx="6685341" cy="1002300"/>
            </a:xfrm>
          </p:grpSpPr>
          <p:sp>
            <p:nvSpPr>
              <p:cNvPr id="1159" name="Google Shape;1159;g22ec255c461_0_5434"/>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g22ec255c461_0_5434"/>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1" name="Google Shape;1161;g22ec255c461_0_5434"/>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1162" name="Google Shape;1162;g22ec255c461_0_5434"/>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63" name="Google Shape;1163;g22ec255c461_0_5434"/>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64" name="Google Shape;1164;g22ec255c461_0_5434"/>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65" name="Google Shape;1165;g22ec255c461_0_5434"/>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66" name="Google Shape;1166;g22ec255c461_0_5434"/>
          <p:cNvSpPr/>
          <p:nvPr>
            <p:ph idx="5" type="pic"/>
          </p:nvPr>
        </p:nvSpPr>
        <p:spPr>
          <a:xfrm>
            <a:off x="1460973" y="2631002"/>
            <a:ext cx="539100" cy="538800"/>
          </a:xfrm>
          <a:prstGeom prst="rect">
            <a:avLst/>
          </a:prstGeom>
          <a:noFill/>
          <a:ln>
            <a:noFill/>
          </a:ln>
        </p:spPr>
      </p:sp>
      <p:sp>
        <p:nvSpPr>
          <p:cNvPr id="1167" name="Google Shape;1167;g22ec255c461_0_5434"/>
          <p:cNvSpPr/>
          <p:nvPr>
            <p:ph idx="6" type="pic"/>
          </p:nvPr>
        </p:nvSpPr>
        <p:spPr>
          <a:xfrm>
            <a:off x="4302493" y="2631002"/>
            <a:ext cx="539100" cy="538800"/>
          </a:xfrm>
          <a:prstGeom prst="rect">
            <a:avLst/>
          </a:prstGeom>
          <a:noFill/>
          <a:ln>
            <a:noFill/>
          </a:ln>
        </p:spPr>
      </p:sp>
      <p:sp>
        <p:nvSpPr>
          <p:cNvPr id="1168" name="Google Shape;1168;g22ec255c461_0_5434"/>
          <p:cNvSpPr/>
          <p:nvPr>
            <p:ph idx="7" type="pic"/>
          </p:nvPr>
        </p:nvSpPr>
        <p:spPr>
          <a:xfrm>
            <a:off x="7144013" y="2631002"/>
            <a:ext cx="539100" cy="538800"/>
          </a:xfrm>
          <a:prstGeom prst="rect">
            <a:avLst/>
          </a:prstGeom>
          <a:noFill/>
          <a:ln>
            <a:noFill/>
          </a:ln>
        </p:spPr>
      </p:sp>
      <p:sp>
        <p:nvSpPr>
          <p:cNvPr id="1169" name="Google Shape;1169;g22ec255c461_0_543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0" name="Google Shape;1170;g22ec255c461_0_543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oqmYf5Pf7s=">
    <p:spTree>
      <p:nvGrpSpPr>
        <p:cNvPr id="1171" name="Shape 1171"/>
        <p:cNvGrpSpPr/>
        <p:nvPr/>
      </p:nvGrpSpPr>
      <p:grpSpPr>
        <a:xfrm>
          <a:off x="0" y="0"/>
          <a:ext cx="0" cy="0"/>
          <a:chOff x="0" y="0"/>
          <a:chExt cx="0" cy="0"/>
        </a:xfrm>
      </p:grpSpPr>
      <p:pic>
        <p:nvPicPr>
          <p:cNvPr descr="Shape&#10;&#10;Description automatically generated with low confidence" id="1172" name="Google Shape;1172;g22ec255c461_0_5451"/>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1173" name="Google Shape;1173;g22ec255c461_0_5451"/>
          <p:cNvGrpSpPr/>
          <p:nvPr/>
        </p:nvGrpSpPr>
        <p:grpSpPr>
          <a:xfrm>
            <a:off x="0" y="2399230"/>
            <a:ext cx="9144000" cy="2349714"/>
            <a:chOff x="0" y="2182920"/>
            <a:chExt cx="9144000" cy="2349714"/>
          </a:xfrm>
        </p:grpSpPr>
        <p:sp>
          <p:nvSpPr>
            <p:cNvPr id="1174" name="Google Shape;1174;g22ec255c461_0_5451"/>
            <p:cNvSpPr/>
            <p:nvPr/>
          </p:nvSpPr>
          <p:spPr>
            <a:xfrm>
              <a:off x="0" y="2689734"/>
              <a:ext cx="9144000" cy="18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75" name="Google Shape;1175;g22ec255c461_0_5451"/>
            <p:cNvGrpSpPr/>
            <p:nvPr/>
          </p:nvGrpSpPr>
          <p:grpSpPr>
            <a:xfrm>
              <a:off x="1229347" y="2182920"/>
              <a:ext cx="6685341" cy="1002300"/>
              <a:chOff x="976268" y="2064936"/>
              <a:chExt cx="6685341" cy="1002300"/>
            </a:xfrm>
          </p:grpSpPr>
          <p:sp>
            <p:nvSpPr>
              <p:cNvPr id="1176" name="Google Shape;1176;g22ec255c461_0_5451"/>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7" name="Google Shape;1177;g22ec255c461_0_5451"/>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8" name="Google Shape;1178;g22ec255c461_0_5451"/>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1179" name="Google Shape;1179;g22ec255c461_0_5451"/>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80" name="Google Shape;1180;g22ec255c461_0_5451"/>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81" name="Google Shape;1181;g22ec255c461_0_5451"/>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82" name="Google Shape;1182;g22ec255c461_0_5451"/>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83" name="Google Shape;1183;g22ec255c461_0_5451"/>
          <p:cNvSpPr/>
          <p:nvPr>
            <p:ph idx="5" type="pic"/>
          </p:nvPr>
        </p:nvSpPr>
        <p:spPr>
          <a:xfrm>
            <a:off x="1460973" y="2631002"/>
            <a:ext cx="539100" cy="538800"/>
          </a:xfrm>
          <a:prstGeom prst="rect">
            <a:avLst/>
          </a:prstGeom>
          <a:noFill/>
          <a:ln>
            <a:noFill/>
          </a:ln>
        </p:spPr>
      </p:sp>
      <p:sp>
        <p:nvSpPr>
          <p:cNvPr id="1184" name="Google Shape;1184;g22ec255c461_0_5451"/>
          <p:cNvSpPr/>
          <p:nvPr>
            <p:ph idx="6" type="pic"/>
          </p:nvPr>
        </p:nvSpPr>
        <p:spPr>
          <a:xfrm>
            <a:off x="4302493" y="2631002"/>
            <a:ext cx="539100" cy="538800"/>
          </a:xfrm>
          <a:prstGeom prst="rect">
            <a:avLst/>
          </a:prstGeom>
          <a:noFill/>
          <a:ln>
            <a:noFill/>
          </a:ln>
        </p:spPr>
      </p:sp>
      <p:sp>
        <p:nvSpPr>
          <p:cNvPr id="1185" name="Google Shape;1185;g22ec255c461_0_5451"/>
          <p:cNvSpPr/>
          <p:nvPr>
            <p:ph idx="7" type="pic"/>
          </p:nvPr>
        </p:nvSpPr>
        <p:spPr>
          <a:xfrm>
            <a:off x="7144013" y="2631002"/>
            <a:ext cx="539100" cy="538800"/>
          </a:xfrm>
          <a:prstGeom prst="rect">
            <a:avLst/>
          </a:prstGeom>
          <a:noFill/>
          <a:ln>
            <a:noFill/>
          </a:ln>
        </p:spPr>
      </p:sp>
      <p:sp>
        <p:nvSpPr>
          <p:cNvPr id="1186" name="Google Shape;1186;g22ec255c461_0_545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7" name="Google Shape;1187;g22ec255c461_0_545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F/0N2L2clM=">
    <p:spTree>
      <p:nvGrpSpPr>
        <p:cNvPr id="1188" name="Shape 1188"/>
        <p:cNvGrpSpPr/>
        <p:nvPr/>
      </p:nvGrpSpPr>
      <p:grpSpPr>
        <a:xfrm>
          <a:off x="0" y="0"/>
          <a:ext cx="0" cy="0"/>
          <a:chOff x="0" y="0"/>
          <a:chExt cx="0" cy="0"/>
        </a:xfrm>
      </p:grpSpPr>
      <p:pic>
        <p:nvPicPr>
          <p:cNvPr descr="Shape&#10;&#10;Description automatically generated with low confidence" id="1189" name="Google Shape;1189;g22ec255c461_0_5468"/>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1190" name="Google Shape;1190;g22ec255c461_0_5468"/>
          <p:cNvGrpSpPr/>
          <p:nvPr/>
        </p:nvGrpSpPr>
        <p:grpSpPr>
          <a:xfrm>
            <a:off x="0" y="2399230"/>
            <a:ext cx="9144000" cy="2349714"/>
            <a:chOff x="0" y="2182920"/>
            <a:chExt cx="9144000" cy="2349714"/>
          </a:xfrm>
        </p:grpSpPr>
        <p:sp>
          <p:nvSpPr>
            <p:cNvPr id="1191" name="Google Shape;1191;g22ec255c461_0_5468"/>
            <p:cNvSpPr/>
            <p:nvPr/>
          </p:nvSpPr>
          <p:spPr>
            <a:xfrm>
              <a:off x="0" y="2689734"/>
              <a:ext cx="9144000" cy="1842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2" name="Google Shape;1192;g22ec255c461_0_5468"/>
            <p:cNvGrpSpPr/>
            <p:nvPr/>
          </p:nvGrpSpPr>
          <p:grpSpPr>
            <a:xfrm>
              <a:off x="1229347" y="2182920"/>
              <a:ext cx="6685341" cy="1002300"/>
              <a:chOff x="976268" y="2064936"/>
              <a:chExt cx="6685341" cy="1002300"/>
            </a:xfrm>
          </p:grpSpPr>
          <p:sp>
            <p:nvSpPr>
              <p:cNvPr id="1193" name="Google Shape;1193;g22ec255c461_0_5468"/>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4" name="Google Shape;1194;g22ec255c461_0_5468"/>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5" name="Google Shape;1195;g22ec255c461_0_5468"/>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1196" name="Google Shape;1196;g22ec255c461_0_5468"/>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97" name="Google Shape;1197;g22ec255c461_0_5468"/>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98" name="Google Shape;1198;g22ec255c461_0_5468"/>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99" name="Google Shape;1199;g22ec255c461_0_5468"/>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00" name="Google Shape;1200;g22ec255c461_0_5468"/>
          <p:cNvSpPr/>
          <p:nvPr>
            <p:ph idx="5" type="pic"/>
          </p:nvPr>
        </p:nvSpPr>
        <p:spPr>
          <a:xfrm>
            <a:off x="1460973" y="2631002"/>
            <a:ext cx="539100" cy="538800"/>
          </a:xfrm>
          <a:prstGeom prst="rect">
            <a:avLst/>
          </a:prstGeom>
          <a:noFill/>
          <a:ln>
            <a:noFill/>
          </a:ln>
        </p:spPr>
      </p:sp>
      <p:sp>
        <p:nvSpPr>
          <p:cNvPr id="1201" name="Google Shape;1201;g22ec255c461_0_5468"/>
          <p:cNvSpPr/>
          <p:nvPr>
            <p:ph idx="6" type="pic"/>
          </p:nvPr>
        </p:nvSpPr>
        <p:spPr>
          <a:xfrm>
            <a:off x="4302493" y="2631002"/>
            <a:ext cx="539100" cy="538800"/>
          </a:xfrm>
          <a:prstGeom prst="rect">
            <a:avLst/>
          </a:prstGeom>
          <a:noFill/>
          <a:ln>
            <a:noFill/>
          </a:ln>
        </p:spPr>
      </p:sp>
      <p:sp>
        <p:nvSpPr>
          <p:cNvPr id="1202" name="Google Shape;1202;g22ec255c461_0_5468"/>
          <p:cNvSpPr/>
          <p:nvPr>
            <p:ph idx="7" type="pic"/>
          </p:nvPr>
        </p:nvSpPr>
        <p:spPr>
          <a:xfrm>
            <a:off x="7144013" y="2631002"/>
            <a:ext cx="539100" cy="538800"/>
          </a:xfrm>
          <a:prstGeom prst="rect">
            <a:avLst/>
          </a:prstGeom>
          <a:noFill/>
          <a:ln>
            <a:noFill/>
          </a:ln>
        </p:spPr>
      </p:sp>
      <p:sp>
        <p:nvSpPr>
          <p:cNvPr id="1203" name="Google Shape;1203;g22ec255c461_0_546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4" name="Google Shape;1204;g22ec255c461_0_546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iRmFjjdsxI=">
    <p:spTree>
      <p:nvGrpSpPr>
        <p:cNvPr id="1205" name="Shape 1205"/>
        <p:cNvGrpSpPr/>
        <p:nvPr/>
      </p:nvGrpSpPr>
      <p:grpSpPr>
        <a:xfrm>
          <a:off x="0" y="0"/>
          <a:ext cx="0" cy="0"/>
          <a:chOff x="0" y="0"/>
          <a:chExt cx="0" cy="0"/>
        </a:xfrm>
      </p:grpSpPr>
      <p:pic>
        <p:nvPicPr>
          <p:cNvPr descr="Shape&#10;&#10;Description automatically generated with low confidence" id="1206" name="Google Shape;1206;g22ec255c461_0_5485"/>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1207" name="Google Shape;1207;g22ec255c461_0_5485"/>
          <p:cNvGrpSpPr/>
          <p:nvPr/>
        </p:nvGrpSpPr>
        <p:grpSpPr>
          <a:xfrm>
            <a:off x="0" y="2399230"/>
            <a:ext cx="9144000" cy="2349714"/>
            <a:chOff x="0" y="2182920"/>
            <a:chExt cx="9144000" cy="2349714"/>
          </a:xfrm>
        </p:grpSpPr>
        <p:sp>
          <p:nvSpPr>
            <p:cNvPr id="1208" name="Google Shape;1208;g22ec255c461_0_5485"/>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09" name="Google Shape;1209;g22ec255c461_0_5485"/>
            <p:cNvGrpSpPr/>
            <p:nvPr/>
          </p:nvGrpSpPr>
          <p:grpSpPr>
            <a:xfrm>
              <a:off x="1229347" y="2182920"/>
              <a:ext cx="6685341" cy="1002300"/>
              <a:chOff x="976268" y="2064936"/>
              <a:chExt cx="6685341" cy="1002300"/>
            </a:xfrm>
          </p:grpSpPr>
          <p:sp>
            <p:nvSpPr>
              <p:cNvPr id="1210" name="Google Shape;1210;g22ec255c461_0_5485"/>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1" name="Google Shape;1211;g22ec255c461_0_5485"/>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2" name="Google Shape;1212;g22ec255c461_0_5485"/>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1213" name="Google Shape;1213;g22ec255c461_0_5485"/>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14" name="Google Shape;1214;g22ec255c461_0_5485"/>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15" name="Google Shape;1215;g22ec255c461_0_5485"/>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16" name="Google Shape;1216;g22ec255c461_0_5485"/>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17" name="Google Shape;1217;g22ec255c461_0_5485"/>
          <p:cNvSpPr/>
          <p:nvPr>
            <p:ph idx="5" type="pic"/>
          </p:nvPr>
        </p:nvSpPr>
        <p:spPr>
          <a:xfrm>
            <a:off x="1460973" y="2631002"/>
            <a:ext cx="539100" cy="538800"/>
          </a:xfrm>
          <a:prstGeom prst="rect">
            <a:avLst/>
          </a:prstGeom>
          <a:noFill/>
          <a:ln>
            <a:noFill/>
          </a:ln>
        </p:spPr>
      </p:sp>
      <p:sp>
        <p:nvSpPr>
          <p:cNvPr id="1218" name="Google Shape;1218;g22ec255c461_0_5485"/>
          <p:cNvSpPr/>
          <p:nvPr>
            <p:ph idx="6" type="pic"/>
          </p:nvPr>
        </p:nvSpPr>
        <p:spPr>
          <a:xfrm>
            <a:off x="4302493" y="2631002"/>
            <a:ext cx="539100" cy="538800"/>
          </a:xfrm>
          <a:prstGeom prst="rect">
            <a:avLst/>
          </a:prstGeom>
          <a:noFill/>
          <a:ln>
            <a:noFill/>
          </a:ln>
        </p:spPr>
      </p:sp>
      <p:sp>
        <p:nvSpPr>
          <p:cNvPr id="1219" name="Google Shape;1219;g22ec255c461_0_5485"/>
          <p:cNvSpPr/>
          <p:nvPr>
            <p:ph idx="7" type="pic"/>
          </p:nvPr>
        </p:nvSpPr>
        <p:spPr>
          <a:xfrm>
            <a:off x="7144013" y="2631002"/>
            <a:ext cx="539100" cy="538800"/>
          </a:xfrm>
          <a:prstGeom prst="rect">
            <a:avLst/>
          </a:prstGeom>
          <a:noFill/>
          <a:ln>
            <a:noFill/>
          </a:ln>
        </p:spPr>
      </p:sp>
      <p:sp>
        <p:nvSpPr>
          <p:cNvPr id="1220" name="Google Shape;1220;g22ec255c461_0_548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1" name="Google Shape;1221;g22ec255c461_0_548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222" name="Shape 1222"/>
        <p:cNvGrpSpPr/>
        <p:nvPr/>
      </p:nvGrpSpPr>
      <p:grpSpPr>
        <a:xfrm>
          <a:off x="0" y="0"/>
          <a:ext cx="0" cy="0"/>
          <a:chOff x="0" y="0"/>
          <a:chExt cx="0" cy="0"/>
        </a:xfrm>
      </p:grpSpPr>
      <p:sp>
        <p:nvSpPr>
          <p:cNvPr id="1223" name="Google Shape;1223;g22ec255c461_0_5502"/>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224" name="Google Shape;1224;g22ec255c461_0_5502"/>
          <p:cNvPicPr preferRelativeResize="0"/>
          <p:nvPr/>
        </p:nvPicPr>
        <p:blipFill rotWithShape="1">
          <a:blip r:embed="rId2">
            <a:alphaModFix/>
          </a:blip>
          <a:srcRect b="45931" l="20568" r="20562" t="0"/>
          <a:stretch/>
        </p:blipFill>
        <p:spPr>
          <a:xfrm rot="5400000">
            <a:off x="5391151" y="1390649"/>
            <a:ext cx="5143498" cy="2362200"/>
          </a:xfrm>
          <a:prstGeom prst="rect">
            <a:avLst/>
          </a:prstGeom>
          <a:solidFill>
            <a:schemeClr val="dk2"/>
          </a:solidFill>
          <a:ln>
            <a:noFill/>
          </a:ln>
        </p:spPr>
      </p:pic>
      <p:pic>
        <p:nvPicPr>
          <p:cNvPr descr="Shape&#10;&#10;Description automatically generated with low confidence" id="1225" name="Google Shape;1225;g22ec255c461_0_5502"/>
          <p:cNvPicPr preferRelativeResize="0"/>
          <p:nvPr/>
        </p:nvPicPr>
        <p:blipFill rotWithShape="1">
          <a:blip r:embed="rId3">
            <a:alphaModFix/>
          </a:blip>
          <a:srcRect b="0" l="0" r="0" t="0"/>
          <a:stretch/>
        </p:blipFill>
        <p:spPr>
          <a:xfrm>
            <a:off x="0" y="0"/>
            <a:ext cx="9143999" cy="5143499"/>
          </a:xfrm>
          <a:prstGeom prst="rect">
            <a:avLst/>
          </a:prstGeom>
          <a:noFill/>
          <a:ln>
            <a:noFill/>
          </a:ln>
        </p:spPr>
      </p:pic>
      <p:cxnSp>
        <p:nvCxnSpPr>
          <p:cNvPr id="1226" name="Google Shape;1226;g22ec255c461_0_5502"/>
          <p:cNvCxnSpPr/>
          <p:nvPr/>
        </p:nvCxnSpPr>
        <p:spPr>
          <a:xfrm>
            <a:off x="777369" y="2062045"/>
            <a:ext cx="0" cy="1882200"/>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227" name="Google Shape;1227;g22ec255c461_0_5502"/>
          <p:cNvPicPr preferRelativeResize="0"/>
          <p:nvPr/>
        </p:nvPicPr>
        <p:blipFill rotWithShape="1">
          <a:blip r:embed="rId4">
            <a:alphaModFix/>
          </a:blip>
          <a:srcRect b="0" l="20443" r="22452" t="0"/>
          <a:stretch/>
        </p:blipFill>
        <p:spPr>
          <a:xfrm>
            <a:off x="5353758" y="1004593"/>
            <a:ext cx="2781566" cy="3247435"/>
          </a:xfrm>
          <a:prstGeom prst="rect">
            <a:avLst/>
          </a:prstGeom>
          <a:noFill/>
          <a:ln cap="flat" cmpd="sng" w="28575">
            <a:solidFill>
              <a:srgbClr val="D8D8D8"/>
            </a:solidFill>
            <a:prstDash val="solid"/>
            <a:round/>
            <a:headEnd len="sm" w="sm" type="none"/>
            <a:tailEnd len="sm" w="sm" type="none"/>
          </a:ln>
        </p:spPr>
      </p:pic>
      <p:sp>
        <p:nvSpPr>
          <p:cNvPr id="1228" name="Google Shape;1228;g22ec255c461_0_5502"/>
          <p:cNvSpPr txBox="1"/>
          <p:nvPr>
            <p:ph idx="1" type="body"/>
          </p:nvPr>
        </p:nvSpPr>
        <p:spPr>
          <a:xfrm>
            <a:off x="912063" y="2052267"/>
            <a:ext cx="3673800" cy="18822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29" name="Google Shape;1229;g22ec255c461_0_5502"/>
          <p:cNvSpPr txBox="1"/>
          <p:nvPr>
            <p:ph type="title"/>
          </p:nvPr>
        </p:nvSpPr>
        <p:spPr>
          <a:xfrm>
            <a:off x="912063" y="1246189"/>
            <a:ext cx="3673800"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1230" name="Shape 1230"/>
        <p:cNvGrpSpPr/>
        <p:nvPr/>
      </p:nvGrpSpPr>
      <p:grpSpPr>
        <a:xfrm>
          <a:off x="0" y="0"/>
          <a:ext cx="0" cy="0"/>
          <a:chOff x="0" y="0"/>
          <a:chExt cx="0" cy="0"/>
        </a:xfrm>
      </p:grpSpPr>
      <p:grpSp>
        <p:nvGrpSpPr>
          <p:cNvPr id="1231" name="Google Shape;1231;g22ec255c461_0_5510"/>
          <p:cNvGrpSpPr/>
          <p:nvPr/>
        </p:nvGrpSpPr>
        <p:grpSpPr>
          <a:xfrm>
            <a:off x="3138739" y="1728182"/>
            <a:ext cx="2866558" cy="2848948"/>
            <a:chOff x="-15798" y="0"/>
            <a:chExt cx="2571596" cy="2555798"/>
          </a:xfrm>
        </p:grpSpPr>
        <p:sp>
          <p:nvSpPr>
            <p:cNvPr id="1232" name="Google Shape;1232;g22ec255c461_0_5510"/>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1233" name="Google Shape;1233;g22ec255c461_0_5510"/>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1234" name="Google Shape;1234;g22ec255c461_0_5510"/>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1235" name="Google Shape;1235;g22ec255c461_0_5510"/>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1236" name="Google Shape;1236;g22ec255c461_0_5510"/>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1237" name="Google Shape;1237;g22ec255c461_0_5510"/>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38" name="Google Shape;1238;g22ec255c461_0_5510"/>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39" name="Google Shape;1239;g22ec255c461_0_5510"/>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0" name="Google Shape;1240;g22ec255c461_0_5510"/>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1" name="Google Shape;1241;g22ec255c461_0_5510"/>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2" name="Google Shape;1242;g22ec255c461_0_5510"/>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3" name="Google Shape;1243;g22ec255c461_0_5510"/>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4" name="Google Shape;1244;g22ec255c461_0_5510"/>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5" name="Google Shape;1245;g22ec255c461_0_5510"/>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6" name="Google Shape;1246;g22ec255c461_0_5510"/>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7" name="Google Shape;1247;g22ec255c461_0_5510"/>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8" name="Google Shape;1248;g22ec255c461_0_5510"/>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49" name="Google Shape;1249;g22ec255c461_0_5510"/>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4">
  <p:cSld name="1_Caption 38">
    <p:spTree>
      <p:nvGrpSpPr>
        <p:cNvPr id="121" name="Shape 121"/>
        <p:cNvGrpSpPr/>
        <p:nvPr/>
      </p:nvGrpSpPr>
      <p:grpSpPr>
        <a:xfrm>
          <a:off x="0" y="0"/>
          <a:ext cx="0" cy="0"/>
          <a:chOff x="0" y="0"/>
          <a:chExt cx="0" cy="0"/>
        </a:xfrm>
      </p:grpSpPr>
      <p:pic>
        <p:nvPicPr>
          <p:cNvPr descr="Shape&#10;&#10;Description automatically generated with low confidence" id="122" name="Google Shape;122;g25063df83d7_0_289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23" name="Google Shape;123;g25063df83d7_0_2894"/>
          <p:cNvGrpSpPr/>
          <p:nvPr/>
        </p:nvGrpSpPr>
        <p:grpSpPr>
          <a:xfrm>
            <a:off x="240076" y="2283836"/>
            <a:ext cx="8664246" cy="930835"/>
            <a:chOff x="198438" y="775483"/>
            <a:chExt cx="8634888" cy="927681"/>
          </a:xfrm>
        </p:grpSpPr>
        <p:pic>
          <p:nvPicPr>
            <p:cNvPr id="124" name="Google Shape;124;g25063df83d7_0_2894"/>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125" name="Google Shape;125;g25063df83d7_0_2894"/>
            <p:cNvSpPr txBox="1"/>
            <p:nvPr/>
          </p:nvSpPr>
          <p:spPr>
            <a:xfrm>
              <a:off x="1373561"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126" name="Google Shape;126;g25063df83d7_0_2894"/>
            <p:cNvSpPr txBox="1"/>
            <p:nvPr/>
          </p:nvSpPr>
          <p:spPr>
            <a:xfrm>
              <a:off x="331586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127" name="Google Shape;127;g25063df83d7_0_2894"/>
            <p:cNvSpPr txBox="1"/>
            <p:nvPr/>
          </p:nvSpPr>
          <p:spPr>
            <a:xfrm>
              <a:off x="522594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128" name="Google Shape;128;g25063df83d7_0_2894"/>
            <p:cNvSpPr txBox="1"/>
            <p:nvPr/>
          </p:nvSpPr>
          <p:spPr>
            <a:xfrm>
              <a:off x="7168257"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129" name="Google Shape;129;g25063df83d7_0_2894"/>
          <p:cNvSpPr txBox="1"/>
          <p:nvPr>
            <p:ph idx="1" type="body"/>
          </p:nvPr>
        </p:nvSpPr>
        <p:spPr>
          <a:xfrm>
            <a:off x="590581"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g25063df83d7_0_2894"/>
          <p:cNvSpPr txBox="1"/>
          <p:nvPr>
            <p:ph idx="2" type="body"/>
          </p:nvPr>
        </p:nvSpPr>
        <p:spPr>
          <a:xfrm>
            <a:off x="2539407"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g25063df83d7_0_2894"/>
          <p:cNvSpPr txBox="1"/>
          <p:nvPr>
            <p:ph idx="3" type="body"/>
          </p:nvPr>
        </p:nvSpPr>
        <p:spPr>
          <a:xfrm>
            <a:off x="6404724"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g25063df83d7_0_2894"/>
          <p:cNvSpPr txBox="1"/>
          <p:nvPr>
            <p:ph idx="4" type="body"/>
          </p:nvPr>
        </p:nvSpPr>
        <p:spPr>
          <a:xfrm>
            <a:off x="4455898"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 name="Google Shape;133;g25063df83d7_0_289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 name="Google Shape;134;g25063df83d7_0_289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R/mw46Qf1M=">
    <p:spTree>
      <p:nvGrpSpPr>
        <p:cNvPr id="1250" name="Shape 1250"/>
        <p:cNvGrpSpPr/>
        <p:nvPr/>
      </p:nvGrpSpPr>
      <p:grpSpPr>
        <a:xfrm>
          <a:off x="0" y="0"/>
          <a:ext cx="0" cy="0"/>
          <a:chOff x="0" y="0"/>
          <a:chExt cx="0" cy="0"/>
        </a:xfrm>
      </p:grpSpPr>
      <p:grpSp>
        <p:nvGrpSpPr>
          <p:cNvPr id="1251" name="Google Shape;1251;g22ec255c461_0_5530"/>
          <p:cNvGrpSpPr/>
          <p:nvPr/>
        </p:nvGrpSpPr>
        <p:grpSpPr>
          <a:xfrm>
            <a:off x="3138739" y="1728182"/>
            <a:ext cx="2866558" cy="2848948"/>
            <a:chOff x="-15798" y="0"/>
            <a:chExt cx="2571596" cy="2555798"/>
          </a:xfrm>
        </p:grpSpPr>
        <p:sp>
          <p:nvSpPr>
            <p:cNvPr id="1252" name="Google Shape;1252;g22ec255c461_0_5530"/>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1253" name="Google Shape;1253;g22ec255c461_0_5530"/>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1254" name="Google Shape;1254;g22ec255c461_0_5530"/>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1255" name="Google Shape;1255;g22ec255c461_0_5530"/>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1256" name="Google Shape;1256;g22ec255c461_0_5530"/>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1257" name="Google Shape;1257;g22ec255c461_0_5530"/>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58" name="Google Shape;1258;g22ec255c461_0_5530"/>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59" name="Google Shape;1259;g22ec255c461_0_5530"/>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0" name="Google Shape;1260;g22ec255c461_0_5530"/>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1" name="Google Shape;1261;g22ec255c461_0_5530"/>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2" name="Google Shape;1262;g22ec255c461_0_5530"/>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3" name="Google Shape;1263;g22ec255c461_0_5530"/>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4" name="Google Shape;1264;g22ec255c461_0_5530"/>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5" name="Google Shape;1265;g22ec255c461_0_5530"/>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6" name="Google Shape;1266;g22ec255c461_0_5530"/>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7" name="Google Shape;1267;g22ec255c461_0_5530"/>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8" name="Google Shape;1268;g22ec255c461_0_5530"/>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69" name="Google Shape;1269;g22ec255c461_0_5530"/>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xbqzYUFK74=">
    <p:spTree>
      <p:nvGrpSpPr>
        <p:cNvPr id="1270" name="Shape 1270"/>
        <p:cNvGrpSpPr/>
        <p:nvPr/>
      </p:nvGrpSpPr>
      <p:grpSpPr>
        <a:xfrm>
          <a:off x="0" y="0"/>
          <a:ext cx="0" cy="0"/>
          <a:chOff x="0" y="0"/>
          <a:chExt cx="0" cy="0"/>
        </a:xfrm>
      </p:grpSpPr>
      <p:pic>
        <p:nvPicPr>
          <p:cNvPr descr="A picture containing graphical user interface&#10;&#10;Description automatically generated" id="1271" name="Google Shape;1271;g22ec255c461_0_555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272" name="Google Shape;1272;g22ec255c461_0_5550"/>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1273" name="Shape 1273"/>
        <p:cNvGrpSpPr/>
        <p:nvPr/>
      </p:nvGrpSpPr>
      <p:grpSpPr>
        <a:xfrm>
          <a:off x="0" y="0"/>
          <a:ext cx="0" cy="0"/>
          <a:chOff x="0" y="0"/>
          <a:chExt cx="0" cy="0"/>
        </a:xfrm>
      </p:grpSpPr>
      <p:pic>
        <p:nvPicPr>
          <p:cNvPr descr="Graphical user interface, application&#10;&#10;Description automatically generated" id="1274" name="Google Shape;1274;g22ec255c461_0_5553"/>
          <p:cNvPicPr preferRelativeResize="0"/>
          <p:nvPr/>
        </p:nvPicPr>
        <p:blipFill rotWithShape="1">
          <a:blip r:embed="rId2">
            <a:alphaModFix/>
          </a:blip>
          <a:srcRect b="0" l="0" r="0" t="0"/>
          <a:stretch/>
        </p:blipFill>
        <p:spPr>
          <a:xfrm>
            <a:off x="0" y="0"/>
            <a:ext cx="9143999" cy="5143499"/>
          </a:xfrm>
          <a:prstGeom prst="rect">
            <a:avLst/>
          </a:prstGeom>
          <a:noFill/>
          <a:ln>
            <a:noFill/>
          </a:ln>
        </p:spPr>
      </p:pic>
      <p:pic>
        <p:nvPicPr>
          <p:cNvPr descr="Shape&#10;&#10;Description automatically generated with low confidence" id="1275" name="Google Shape;1275;g22ec255c461_0_5553"/>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vmpBuBPQtI=">
    <p:spTree>
      <p:nvGrpSpPr>
        <p:cNvPr id="1276" name="Shape 1276"/>
        <p:cNvGrpSpPr/>
        <p:nvPr/>
      </p:nvGrpSpPr>
      <p:grpSpPr>
        <a:xfrm>
          <a:off x="0" y="0"/>
          <a:ext cx="0" cy="0"/>
          <a:chOff x="0" y="0"/>
          <a:chExt cx="0" cy="0"/>
        </a:xfrm>
      </p:grpSpPr>
      <p:pic>
        <p:nvPicPr>
          <p:cNvPr descr="A computer on a table&#10;&#10;Description automatically generated with medium confidence" id="1277" name="Google Shape;1277;g22ec255c461_0_5556"/>
          <p:cNvPicPr preferRelativeResize="0"/>
          <p:nvPr/>
        </p:nvPicPr>
        <p:blipFill rotWithShape="1">
          <a:blip r:embed="rId2">
            <a:alphaModFix/>
          </a:blip>
          <a:srcRect b="8546" l="0" r="1748" t="8555"/>
          <a:stretch/>
        </p:blipFill>
        <p:spPr>
          <a:xfrm>
            <a:off x="-1" y="-1"/>
            <a:ext cx="9144000" cy="5143499"/>
          </a:xfrm>
          <a:prstGeom prst="rect">
            <a:avLst/>
          </a:prstGeom>
          <a:noFill/>
          <a:ln>
            <a:noFill/>
          </a:ln>
        </p:spPr>
      </p:pic>
      <p:pic>
        <p:nvPicPr>
          <p:cNvPr descr="Shape&#10;&#10;Description automatically generated with low confidence" id="1278" name="Google Shape;1278;g22ec255c461_0_5556"/>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1279" name="Google Shape;1279;g22ec255c461_0_5556"/>
          <p:cNvSpPr/>
          <p:nvPr/>
        </p:nvSpPr>
        <p:spPr>
          <a:xfrm>
            <a:off x="2240495" y="1407885"/>
            <a:ext cx="4811700" cy="7680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280" name="Google Shape;1280;g22ec255c461_0_5556"/>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1281" name="Google Shape;1281;g22ec255c461_0_5556"/>
          <p:cNvSpPr/>
          <p:nvPr/>
        </p:nvSpPr>
        <p:spPr>
          <a:xfrm>
            <a:off x="2233323" y="613458"/>
            <a:ext cx="4818600" cy="79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2" name="Google Shape;1282;g22ec255c461_0_5556"/>
          <p:cNvSpPr txBox="1"/>
          <p:nvPr>
            <p:ph idx="1" type="body"/>
          </p:nvPr>
        </p:nvSpPr>
        <p:spPr>
          <a:xfrm>
            <a:off x="2634216" y="802314"/>
            <a:ext cx="40170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83" name="Google Shape;1283;g22ec255c461_0_5556"/>
          <p:cNvSpPr txBox="1"/>
          <p:nvPr>
            <p:ph idx="2" type="body"/>
          </p:nvPr>
        </p:nvSpPr>
        <p:spPr>
          <a:xfrm>
            <a:off x="4079630" y="1996884"/>
            <a:ext cx="27222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bNNia3rMlQ=">
    <p:spTree>
      <p:nvGrpSpPr>
        <p:cNvPr id="1284" name="Shape 1284"/>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D/1pwN62fM=">
    <p:spTree>
      <p:nvGrpSpPr>
        <p:cNvPr id="1285" name="Shape 1285"/>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wQtW+R6iq8=">
    <p:spTree>
      <p:nvGrpSpPr>
        <p:cNvPr id="1286" name="Shape 1286"/>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287" name="Shape 1287"/>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289" name="Shape 1289"/>
        <p:cNvGrpSpPr/>
        <p:nvPr/>
      </p:nvGrpSpPr>
      <p:grpSpPr>
        <a:xfrm>
          <a:off x="0" y="0"/>
          <a:ext cx="0" cy="0"/>
          <a:chOff x="0" y="0"/>
          <a:chExt cx="0" cy="0"/>
        </a:xfrm>
      </p:grpSpPr>
      <p:pic>
        <p:nvPicPr>
          <p:cNvPr descr="Background pattern&#10;&#10;Description automatically generated with medium confidence" id="1290" name="Google Shape;1290;g22ed05ebe05_0_2499"/>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Shape&#10;&#10;Description automatically generated with low confidence" id="1291" name="Google Shape;1291;g22ed05ebe05_0_249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92" name="Google Shape;1292;g22ed05ebe05_0_2499"/>
          <p:cNvSpPr/>
          <p:nvPr/>
        </p:nvSpPr>
        <p:spPr>
          <a:xfrm>
            <a:off x="0" y="1107751"/>
            <a:ext cx="4864200" cy="292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293" name="Google Shape;1293;g22ed05ebe05_0_2499"/>
          <p:cNvSpPr/>
          <p:nvPr/>
        </p:nvSpPr>
        <p:spPr>
          <a:xfrm>
            <a:off x="185197" y="1339045"/>
            <a:ext cx="69300" cy="2465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4" name="Google Shape;1294;g22ed05ebe05_0_2499"/>
          <p:cNvSpPr txBox="1"/>
          <p:nvPr>
            <p:ph type="title"/>
          </p:nvPr>
        </p:nvSpPr>
        <p:spPr>
          <a:xfrm>
            <a:off x="387873" y="1377777"/>
            <a:ext cx="3421500" cy="4593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5" name="Google Shape;1295;g22ed05ebe05_0_2499"/>
          <p:cNvSpPr txBox="1"/>
          <p:nvPr>
            <p:ph idx="1" type="body"/>
          </p:nvPr>
        </p:nvSpPr>
        <p:spPr>
          <a:xfrm>
            <a:off x="387873" y="1985160"/>
            <a:ext cx="4343100" cy="1819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p:spTree>
      <p:nvGrpSpPr>
        <p:cNvPr id="1296" name="Shape 1296"/>
        <p:cNvGrpSpPr/>
        <p:nvPr/>
      </p:nvGrpSpPr>
      <p:grpSpPr>
        <a:xfrm>
          <a:off x="0" y="0"/>
          <a:ext cx="0" cy="0"/>
          <a:chOff x="0" y="0"/>
          <a:chExt cx="0" cy="0"/>
        </a:xfrm>
      </p:grpSpPr>
      <p:pic>
        <p:nvPicPr>
          <p:cNvPr descr="Diagram&#10;&#10;Description automatically generated" id="1297" name="Google Shape;1297;g22ed05ebe05_0_1859"/>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1298" name="Google Shape;1298;g22ed05ebe05_0_1859"/>
          <p:cNvCxnSpPr/>
          <p:nvPr/>
        </p:nvCxnSpPr>
        <p:spPr>
          <a:xfrm>
            <a:off x="343814" y="2643051"/>
            <a:ext cx="527100" cy="0"/>
          </a:xfrm>
          <a:prstGeom prst="straightConnector1">
            <a:avLst/>
          </a:prstGeom>
          <a:noFill/>
          <a:ln cap="flat" cmpd="sng" w="28575">
            <a:solidFill>
              <a:srgbClr val="22366A"/>
            </a:solidFill>
            <a:prstDash val="solid"/>
            <a:round/>
            <a:headEnd len="sm" w="sm" type="none"/>
            <a:tailEnd len="sm" w="sm" type="none"/>
          </a:ln>
        </p:spPr>
      </p:cxnSp>
      <p:sp>
        <p:nvSpPr>
          <p:cNvPr id="1299" name="Google Shape;1299;g22ed05ebe05_0_1859"/>
          <p:cNvSpPr txBox="1"/>
          <p:nvPr>
            <p:ph idx="1" type="body"/>
          </p:nvPr>
        </p:nvSpPr>
        <p:spPr>
          <a:xfrm>
            <a:off x="261254" y="1628617"/>
            <a:ext cx="3277800" cy="87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0" name="Google Shape;1300;g22ed05ebe05_0_1859"/>
          <p:cNvSpPr txBox="1"/>
          <p:nvPr>
            <p:ph idx="2" type="body"/>
          </p:nvPr>
        </p:nvSpPr>
        <p:spPr>
          <a:xfrm>
            <a:off x="261254" y="2826489"/>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1" name="Google Shape;1301;g22ed05ebe05_0_1859"/>
          <p:cNvSpPr txBox="1"/>
          <p:nvPr>
            <p:ph idx="3" type="body"/>
          </p:nvPr>
        </p:nvSpPr>
        <p:spPr>
          <a:xfrm>
            <a:off x="261254" y="3226598"/>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0">
  <p:cSld name="1_Caption 03UAMP4NWlc=">
    <p:spTree>
      <p:nvGrpSpPr>
        <p:cNvPr id="135" name="Shape 135"/>
        <p:cNvGrpSpPr/>
        <p:nvPr/>
      </p:nvGrpSpPr>
      <p:grpSpPr>
        <a:xfrm>
          <a:off x="0" y="0"/>
          <a:ext cx="0" cy="0"/>
          <a:chOff x="0" y="0"/>
          <a:chExt cx="0" cy="0"/>
        </a:xfrm>
      </p:grpSpPr>
      <p:sp>
        <p:nvSpPr>
          <p:cNvPr id="136" name="Google Shape;136;g22186486a5c_0_927"/>
          <p:cNvSpPr/>
          <p:nvPr/>
        </p:nvSpPr>
        <p:spPr>
          <a:xfrm>
            <a:off x="4690334" y="0"/>
            <a:ext cx="4453800" cy="513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37" name="Google Shape;137;g22186486a5c_0_927"/>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38" name="Google Shape;138;g22186486a5c_0_927"/>
          <p:cNvSpPr/>
          <p:nvPr>
            <p:ph idx="2" type="pic"/>
          </p:nvPr>
        </p:nvSpPr>
        <p:spPr>
          <a:xfrm>
            <a:off x="0" y="-100"/>
            <a:ext cx="4690500" cy="5139900"/>
          </a:xfrm>
          <a:prstGeom prst="rect">
            <a:avLst/>
          </a:prstGeom>
          <a:noFill/>
          <a:ln>
            <a:noFill/>
          </a:ln>
        </p:spPr>
      </p:sp>
      <p:sp>
        <p:nvSpPr>
          <p:cNvPr id="139" name="Google Shape;139;g22186486a5c_0_927"/>
          <p:cNvSpPr/>
          <p:nvPr/>
        </p:nvSpPr>
        <p:spPr>
          <a:xfrm>
            <a:off x="4548336" y="420700"/>
            <a:ext cx="4595700" cy="428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40" name="Google Shape;140;g22186486a5c_0_927"/>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1" name="Google Shape;141;g22186486a5c_0_927"/>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1302" name="Shape 1302"/>
        <p:cNvGrpSpPr/>
        <p:nvPr/>
      </p:nvGrpSpPr>
      <p:grpSpPr>
        <a:xfrm>
          <a:off x="0" y="0"/>
          <a:ext cx="0" cy="0"/>
          <a:chOff x="0" y="0"/>
          <a:chExt cx="0" cy="0"/>
        </a:xfrm>
      </p:grpSpPr>
      <p:pic>
        <p:nvPicPr>
          <p:cNvPr descr="Diagram&#10;&#10;Description automatically generated" id="1303" name="Google Shape;1303;g22ed05ebe05_0_1865"/>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1304" name="Google Shape;1304;g22ed05ebe05_0_1865"/>
          <p:cNvCxnSpPr/>
          <p:nvPr/>
        </p:nvCxnSpPr>
        <p:spPr>
          <a:xfrm>
            <a:off x="343814" y="2507132"/>
            <a:ext cx="527100" cy="0"/>
          </a:xfrm>
          <a:prstGeom prst="straightConnector1">
            <a:avLst/>
          </a:prstGeom>
          <a:noFill/>
          <a:ln cap="flat" cmpd="sng" w="28575">
            <a:solidFill>
              <a:srgbClr val="22366A"/>
            </a:solidFill>
            <a:prstDash val="solid"/>
            <a:round/>
            <a:headEnd len="sm" w="sm" type="none"/>
            <a:tailEnd len="sm" w="sm" type="none"/>
          </a:ln>
        </p:spPr>
      </p:cxnSp>
      <p:sp>
        <p:nvSpPr>
          <p:cNvPr id="1305" name="Google Shape;1305;g22ed05ebe05_0_1865"/>
          <p:cNvSpPr txBox="1"/>
          <p:nvPr>
            <p:ph idx="1" type="body"/>
          </p:nvPr>
        </p:nvSpPr>
        <p:spPr>
          <a:xfrm>
            <a:off x="261254" y="1832062"/>
            <a:ext cx="3311700" cy="44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6" name="Google Shape;1306;g22ed05ebe05_0_1865"/>
          <p:cNvSpPr txBox="1"/>
          <p:nvPr>
            <p:ph idx="2" type="body"/>
          </p:nvPr>
        </p:nvSpPr>
        <p:spPr>
          <a:xfrm>
            <a:off x="261254" y="2741646"/>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7" name="Google Shape;1307;g22ed05ebe05_0_1865"/>
          <p:cNvSpPr txBox="1"/>
          <p:nvPr>
            <p:ph idx="3" type="body"/>
          </p:nvPr>
        </p:nvSpPr>
        <p:spPr>
          <a:xfrm>
            <a:off x="261254" y="3141755"/>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1308" name="Shape 1308"/>
        <p:cNvGrpSpPr/>
        <p:nvPr/>
      </p:nvGrpSpPr>
      <p:grpSpPr>
        <a:xfrm>
          <a:off x="0" y="0"/>
          <a:ext cx="0" cy="0"/>
          <a:chOff x="0" y="0"/>
          <a:chExt cx="0" cy="0"/>
        </a:xfrm>
      </p:grpSpPr>
      <p:pic>
        <p:nvPicPr>
          <p:cNvPr id="1309" name="Google Shape;1309;g22ed05ebe05_0_1871"/>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1310" name="Google Shape;1310;g22ed05ebe05_0_1871"/>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1311" name="Google Shape;1311;g22ed05ebe05_0_1871"/>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12" name="Google Shape;1312;g22ed05ebe05_0_1871"/>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13" name="Google Shape;1313;g22ed05ebe05_0_187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4" name="Google Shape;1314;g22ed05ebe05_0_187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1315" name="Shape 1315"/>
        <p:cNvGrpSpPr/>
        <p:nvPr/>
      </p:nvGrpSpPr>
      <p:grpSpPr>
        <a:xfrm>
          <a:off x="0" y="0"/>
          <a:ext cx="0" cy="0"/>
          <a:chOff x="0" y="0"/>
          <a:chExt cx="0" cy="0"/>
        </a:xfrm>
      </p:grpSpPr>
      <p:pic>
        <p:nvPicPr>
          <p:cNvPr descr="A picture containing text, light&#10;&#10;Description automatically generated" id="1316" name="Google Shape;1316;g22ed05ebe05_0_1878"/>
          <p:cNvPicPr preferRelativeResize="0"/>
          <p:nvPr/>
        </p:nvPicPr>
        <p:blipFill rotWithShape="1">
          <a:blip r:embed="rId2">
            <a:alphaModFix/>
          </a:blip>
          <a:srcRect b="0" l="42550" r="7567" t="0"/>
          <a:stretch/>
        </p:blipFill>
        <p:spPr>
          <a:xfrm>
            <a:off x="5041056" y="0"/>
            <a:ext cx="4102943" cy="5143500"/>
          </a:xfrm>
          <a:prstGeom prst="rect">
            <a:avLst/>
          </a:prstGeom>
          <a:noFill/>
          <a:ln>
            <a:noFill/>
          </a:ln>
        </p:spPr>
      </p:pic>
      <p:pic>
        <p:nvPicPr>
          <p:cNvPr descr="Shape&#10;&#10;Description automatically generated with low confidence" id="1317" name="Google Shape;1317;g22ed05ebe05_0_1878"/>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1318" name="Google Shape;1318;g22ed05ebe05_0_1878"/>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19" name="Google Shape;1319;g22ed05ebe05_0_1878"/>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20" name="Google Shape;1320;g22ed05ebe05_0_187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1" name="Google Shape;1321;g22ed05ebe05_0_187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1322" name="Shape 1322"/>
        <p:cNvGrpSpPr/>
        <p:nvPr/>
      </p:nvGrpSpPr>
      <p:grpSpPr>
        <a:xfrm>
          <a:off x="0" y="0"/>
          <a:ext cx="0" cy="0"/>
          <a:chOff x="0" y="0"/>
          <a:chExt cx="0" cy="0"/>
        </a:xfrm>
      </p:grpSpPr>
      <p:sp>
        <p:nvSpPr>
          <p:cNvPr id="1323" name="Google Shape;1323;g22ed05ebe05_0_188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324" name="Google Shape;1324;g22ed05ebe05_0_1885"/>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325" name="Google Shape;1325;g22ed05ebe05_0_1885"/>
          <p:cNvSpPr/>
          <p:nvPr>
            <p:ph idx="2" type="pic"/>
          </p:nvPr>
        </p:nvSpPr>
        <p:spPr>
          <a:xfrm>
            <a:off x="4983850" y="776920"/>
            <a:ext cx="4160100" cy="4050600"/>
          </a:xfrm>
          <a:prstGeom prst="rect">
            <a:avLst/>
          </a:prstGeom>
          <a:noFill/>
          <a:ln>
            <a:noFill/>
          </a:ln>
        </p:spPr>
      </p:sp>
      <p:sp>
        <p:nvSpPr>
          <p:cNvPr id="1326" name="Google Shape;1326;g22ed05ebe05_0_1885"/>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27" name="Google Shape;1327;g22ed05ebe05_0_188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g22ed05ebe05_0_188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329" name="Shape 1329"/>
        <p:cNvGrpSpPr/>
        <p:nvPr/>
      </p:nvGrpSpPr>
      <p:grpSpPr>
        <a:xfrm>
          <a:off x="0" y="0"/>
          <a:ext cx="0" cy="0"/>
          <a:chOff x="0" y="0"/>
          <a:chExt cx="0" cy="0"/>
        </a:xfrm>
      </p:grpSpPr>
      <p:pic>
        <p:nvPicPr>
          <p:cNvPr descr="Shape&#10;&#10;Description automatically generated with low confidence" id="1330" name="Google Shape;1330;g22ed05ebe05_0_1892"/>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331" name="Google Shape;1331;g22ed05ebe05_0_1892"/>
          <p:cNvSpPr/>
          <p:nvPr>
            <p:ph idx="2" type="pic"/>
          </p:nvPr>
        </p:nvSpPr>
        <p:spPr>
          <a:xfrm>
            <a:off x="4983850" y="776920"/>
            <a:ext cx="4160100" cy="4050600"/>
          </a:xfrm>
          <a:prstGeom prst="rect">
            <a:avLst/>
          </a:prstGeom>
          <a:noFill/>
          <a:ln>
            <a:noFill/>
          </a:ln>
        </p:spPr>
      </p:sp>
      <p:sp>
        <p:nvSpPr>
          <p:cNvPr id="1332" name="Google Shape;1332;g22ed05ebe05_0_1892"/>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33" name="Google Shape;1333;g22ed05ebe05_0_189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4" name="Google Shape;1334;g22ed05ebe05_0_189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1335" name="Shape 1335"/>
        <p:cNvGrpSpPr/>
        <p:nvPr/>
      </p:nvGrpSpPr>
      <p:grpSpPr>
        <a:xfrm>
          <a:off x="0" y="0"/>
          <a:ext cx="0" cy="0"/>
          <a:chOff x="0" y="0"/>
          <a:chExt cx="0" cy="0"/>
        </a:xfrm>
      </p:grpSpPr>
      <p:grpSp>
        <p:nvGrpSpPr>
          <p:cNvPr id="1336" name="Google Shape;1336;g22ed05ebe05_0_1898"/>
          <p:cNvGrpSpPr/>
          <p:nvPr/>
        </p:nvGrpSpPr>
        <p:grpSpPr>
          <a:xfrm>
            <a:off x="0" y="1"/>
            <a:ext cx="9144000" cy="5143500"/>
            <a:chOff x="0" y="1"/>
            <a:chExt cx="9144000" cy="5143500"/>
          </a:xfrm>
        </p:grpSpPr>
        <p:sp>
          <p:nvSpPr>
            <p:cNvPr id="1337" name="Google Shape;1337;g22ed05ebe05_0_1898"/>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1338" name="Google Shape;1338;g22ed05ebe05_0_1898"/>
            <p:cNvPicPr preferRelativeResize="0"/>
            <p:nvPr/>
          </p:nvPicPr>
          <p:blipFill rotWithShape="1">
            <a:blip r:embed="rId2">
              <a:alphaModFix/>
            </a:blip>
            <a:srcRect b="0" l="0" r="0" t="0"/>
            <a:stretch/>
          </p:blipFill>
          <p:spPr>
            <a:xfrm>
              <a:off x="2113280" y="456352"/>
              <a:ext cx="7030719" cy="4687146"/>
            </a:xfrm>
            <a:prstGeom prst="rect">
              <a:avLst/>
            </a:prstGeom>
            <a:noFill/>
            <a:ln>
              <a:noFill/>
            </a:ln>
          </p:spPr>
        </p:pic>
      </p:grpSp>
      <p:pic>
        <p:nvPicPr>
          <p:cNvPr descr="Shape&#10;&#10;Description automatically generated with low confidence" id="1339" name="Google Shape;1339;g22ed05ebe05_0_1898"/>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1340" name="Google Shape;1340;g22ed05ebe05_0_1898"/>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41" name="Google Shape;1341;g22ed05ebe05_0_189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2" name="Google Shape;1342;g22ed05ebe05_0_189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1343" name="Shape 1343"/>
        <p:cNvGrpSpPr/>
        <p:nvPr/>
      </p:nvGrpSpPr>
      <p:grpSpPr>
        <a:xfrm>
          <a:off x="0" y="0"/>
          <a:ext cx="0" cy="0"/>
          <a:chOff x="0" y="0"/>
          <a:chExt cx="0" cy="0"/>
        </a:xfrm>
      </p:grpSpPr>
      <p:sp>
        <p:nvSpPr>
          <p:cNvPr id="1344" name="Google Shape;1344;g22ed05ebe05_0_190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345" name="Google Shape;1345;g22ed05ebe05_0_1906"/>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346" name="Google Shape;1346;g22ed05ebe05_0_1906"/>
          <p:cNvSpPr/>
          <p:nvPr>
            <p:ph idx="2" type="pic"/>
          </p:nvPr>
        </p:nvSpPr>
        <p:spPr>
          <a:xfrm>
            <a:off x="4734046" y="638171"/>
            <a:ext cx="4417200" cy="4030800"/>
          </a:xfrm>
          <a:prstGeom prst="rect">
            <a:avLst/>
          </a:prstGeom>
          <a:noFill/>
          <a:ln>
            <a:noFill/>
          </a:ln>
        </p:spPr>
      </p:sp>
      <p:sp>
        <p:nvSpPr>
          <p:cNvPr id="1347" name="Google Shape;1347;g22ed05ebe05_0_1906"/>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48" name="Google Shape;1348;g22ed05ebe05_0_1906"/>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49" name="Google Shape;1349;g22ed05ebe05_0_1906"/>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0" name="Google Shape;1350;g22ed05ebe05_0_1906"/>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1351" name="Shape 1351"/>
        <p:cNvGrpSpPr/>
        <p:nvPr/>
      </p:nvGrpSpPr>
      <p:grpSpPr>
        <a:xfrm>
          <a:off x="0" y="0"/>
          <a:ext cx="0" cy="0"/>
          <a:chOff x="0" y="0"/>
          <a:chExt cx="0" cy="0"/>
        </a:xfrm>
      </p:grpSpPr>
      <p:pic>
        <p:nvPicPr>
          <p:cNvPr descr="A picture containing person, computer, indoor&#10;&#10;Description automatically generated" id="1352" name="Google Shape;1352;g22ed05ebe05_0_1914"/>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353" name="Google Shape;1353;g22ed05ebe05_0_1914"/>
          <p:cNvPicPr preferRelativeResize="0"/>
          <p:nvPr/>
        </p:nvPicPr>
        <p:blipFill rotWithShape="1">
          <a:blip r:embed="rId3">
            <a:alphaModFix/>
          </a:blip>
          <a:srcRect b="0" l="0" r="0" t="0"/>
          <a:stretch/>
        </p:blipFill>
        <p:spPr>
          <a:xfrm>
            <a:off x="0" y="6"/>
            <a:ext cx="9143988" cy="5147999"/>
          </a:xfrm>
          <a:prstGeom prst="rect">
            <a:avLst/>
          </a:prstGeom>
          <a:noFill/>
          <a:ln>
            <a:noFill/>
          </a:ln>
        </p:spPr>
      </p:pic>
      <p:sp>
        <p:nvSpPr>
          <p:cNvPr id="1354" name="Google Shape;1354;g22ed05ebe05_0_1914"/>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55" name="Google Shape;1355;g22ed05ebe05_0_1914"/>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56" name="Google Shape;1356;g22ed05ebe05_0_1914"/>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7" name="Google Shape;1357;g22ed05ebe05_0_1914"/>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358" name="Shape 1358"/>
        <p:cNvGrpSpPr/>
        <p:nvPr/>
      </p:nvGrpSpPr>
      <p:grpSpPr>
        <a:xfrm>
          <a:off x="0" y="0"/>
          <a:ext cx="0" cy="0"/>
          <a:chOff x="0" y="0"/>
          <a:chExt cx="0" cy="0"/>
        </a:xfrm>
      </p:grpSpPr>
      <p:sp>
        <p:nvSpPr>
          <p:cNvPr id="1359" name="Google Shape;1359;g22ed05ebe05_0_192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360" name="Google Shape;1360;g22ed05ebe05_0_1921"/>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361" name="Google Shape;1361;g22ed05ebe05_0_1921"/>
          <p:cNvSpPr/>
          <p:nvPr>
            <p:ph idx="2" type="pic"/>
          </p:nvPr>
        </p:nvSpPr>
        <p:spPr>
          <a:xfrm>
            <a:off x="4734046" y="638171"/>
            <a:ext cx="4417200" cy="4030800"/>
          </a:xfrm>
          <a:prstGeom prst="rect">
            <a:avLst/>
          </a:prstGeom>
          <a:noFill/>
          <a:ln>
            <a:noFill/>
          </a:ln>
        </p:spPr>
      </p:sp>
      <p:sp>
        <p:nvSpPr>
          <p:cNvPr id="1362" name="Google Shape;1362;g22ed05ebe05_0_1921"/>
          <p:cNvSpPr/>
          <p:nvPr/>
        </p:nvSpPr>
        <p:spPr>
          <a:xfrm>
            <a:off x="0" y="638171"/>
            <a:ext cx="4734000" cy="40308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63" name="Google Shape;1363;g22ed05ebe05_0_1921"/>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64" name="Google Shape;1364;g22ed05ebe05_0_1921"/>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5" name="Google Shape;1365;g22ed05ebe05_0_1921"/>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366" name="Shape 1366"/>
        <p:cNvGrpSpPr/>
        <p:nvPr/>
      </p:nvGrpSpPr>
      <p:grpSpPr>
        <a:xfrm>
          <a:off x="0" y="0"/>
          <a:ext cx="0" cy="0"/>
          <a:chOff x="0" y="0"/>
          <a:chExt cx="0" cy="0"/>
        </a:xfrm>
      </p:grpSpPr>
      <p:sp>
        <p:nvSpPr>
          <p:cNvPr id="1367" name="Google Shape;1367;g22ed05ebe05_0_192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368" name="Google Shape;1368;g22ed05ebe05_0_1929"/>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369" name="Google Shape;1369;g22ed05ebe05_0_1929"/>
          <p:cNvSpPr/>
          <p:nvPr>
            <p:ph idx="2" type="pic"/>
          </p:nvPr>
        </p:nvSpPr>
        <p:spPr>
          <a:xfrm>
            <a:off x="4734046" y="638171"/>
            <a:ext cx="4417200" cy="4030800"/>
          </a:xfrm>
          <a:prstGeom prst="rect">
            <a:avLst/>
          </a:prstGeom>
          <a:noFill/>
          <a:ln>
            <a:noFill/>
          </a:ln>
        </p:spPr>
      </p:sp>
      <p:sp>
        <p:nvSpPr>
          <p:cNvPr id="1370" name="Google Shape;1370;g22ed05ebe05_0_1929"/>
          <p:cNvSpPr/>
          <p:nvPr/>
        </p:nvSpPr>
        <p:spPr>
          <a:xfrm>
            <a:off x="0" y="638171"/>
            <a:ext cx="4734000" cy="4030800"/>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71" name="Google Shape;1371;g22ed05ebe05_0_1929"/>
          <p:cNvSpPr/>
          <p:nvPr/>
        </p:nvSpPr>
        <p:spPr>
          <a:xfrm>
            <a:off x="0" y="819942"/>
            <a:ext cx="144600" cy="3234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72" name="Google Shape;1372;g22ed05ebe05_0_1929"/>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3" name="Google Shape;1373;g22ed05ebe05_0_1929"/>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4">
  <p:cSld name="1_Caption 16">
    <p:spTree>
      <p:nvGrpSpPr>
        <p:cNvPr id="142" name="Shape 142"/>
        <p:cNvGrpSpPr/>
        <p:nvPr/>
      </p:nvGrpSpPr>
      <p:grpSpPr>
        <a:xfrm>
          <a:off x="0" y="0"/>
          <a:ext cx="0" cy="0"/>
          <a:chOff x="0" y="0"/>
          <a:chExt cx="0" cy="0"/>
        </a:xfrm>
      </p:grpSpPr>
      <p:pic>
        <p:nvPicPr>
          <p:cNvPr descr="Shape&#10;&#10;Description automatically generated with low confidence" id="143" name="Google Shape;143;g22dec1d4bd3_0_953"/>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44" name="Google Shape;144;g22dec1d4bd3_0_953"/>
          <p:cNvSpPr/>
          <p:nvPr/>
        </p:nvSpPr>
        <p:spPr>
          <a:xfrm>
            <a:off x="0" y="2091264"/>
            <a:ext cx="9144000" cy="2197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5" name="Google Shape;145;g22dec1d4bd3_0_953"/>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146" name="Google Shape;146;g22dec1d4bd3_0_953"/>
          <p:cNvSpPr/>
          <p:nvPr/>
        </p:nvSpPr>
        <p:spPr>
          <a:xfrm>
            <a:off x="1165467"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 name="Google Shape;147;g22dec1d4bd3_0_953"/>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 name="Google Shape;148;g22dec1d4bd3_0_953"/>
          <p:cNvSpPr/>
          <p:nvPr/>
        </p:nvSpPr>
        <p:spPr>
          <a:xfrm>
            <a:off x="4172079"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 name="Google Shape;149;g22dec1d4bd3_0_953"/>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g22dec1d4bd3_0_953"/>
          <p:cNvSpPr/>
          <p:nvPr/>
        </p:nvSpPr>
        <p:spPr>
          <a:xfrm>
            <a:off x="7178690"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g22dec1d4bd3_0_953"/>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2" name="Google Shape;152;g22dec1d4bd3_0_953"/>
          <p:cNvSpPr/>
          <p:nvPr>
            <p:ph idx="4" type="pic"/>
          </p:nvPr>
        </p:nvSpPr>
        <p:spPr>
          <a:xfrm>
            <a:off x="1324089" y="1830915"/>
            <a:ext cx="482700" cy="482700"/>
          </a:xfrm>
          <a:prstGeom prst="rect">
            <a:avLst/>
          </a:prstGeom>
          <a:noFill/>
          <a:ln>
            <a:noFill/>
          </a:ln>
        </p:spPr>
      </p:sp>
      <p:sp>
        <p:nvSpPr>
          <p:cNvPr id="153" name="Google Shape;153;g22dec1d4bd3_0_953"/>
          <p:cNvSpPr/>
          <p:nvPr>
            <p:ph idx="5" type="pic"/>
          </p:nvPr>
        </p:nvSpPr>
        <p:spPr>
          <a:xfrm>
            <a:off x="4330701" y="1830915"/>
            <a:ext cx="482700" cy="482700"/>
          </a:xfrm>
          <a:prstGeom prst="rect">
            <a:avLst/>
          </a:prstGeom>
          <a:noFill/>
          <a:ln>
            <a:noFill/>
          </a:ln>
        </p:spPr>
      </p:sp>
      <p:sp>
        <p:nvSpPr>
          <p:cNvPr id="154" name="Google Shape;154;g22dec1d4bd3_0_953"/>
          <p:cNvSpPr/>
          <p:nvPr>
            <p:ph idx="6" type="pic"/>
          </p:nvPr>
        </p:nvSpPr>
        <p:spPr>
          <a:xfrm>
            <a:off x="7337312" y="1830915"/>
            <a:ext cx="482700" cy="482700"/>
          </a:xfrm>
          <a:prstGeom prst="rect">
            <a:avLst/>
          </a:prstGeom>
          <a:noFill/>
          <a:ln>
            <a:noFill/>
          </a:ln>
        </p:spPr>
      </p:sp>
      <p:sp>
        <p:nvSpPr>
          <p:cNvPr id="155" name="Google Shape;155;g22dec1d4bd3_0_953"/>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 name="Google Shape;156;g22dec1d4bd3_0_953"/>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g22dec1d4bd3_0_953"/>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g22dec1d4bd3_0_95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 name="Google Shape;159;g22dec1d4bd3_0_95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74" name="Shape 1374"/>
        <p:cNvGrpSpPr/>
        <p:nvPr/>
      </p:nvGrpSpPr>
      <p:grpSpPr>
        <a:xfrm>
          <a:off x="0" y="0"/>
          <a:ext cx="0" cy="0"/>
          <a:chOff x="0" y="0"/>
          <a:chExt cx="0" cy="0"/>
        </a:xfrm>
      </p:grpSpPr>
      <p:pic>
        <p:nvPicPr>
          <p:cNvPr descr="Shape&#10;&#10;Description automatically generated with low confidence" id="1375" name="Google Shape;1375;g22ed05ebe05_0_1937"/>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376" name="Google Shape;1376;g22ed05ebe05_0_1937"/>
          <p:cNvSpPr/>
          <p:nvPr/>
        </p:nvSpPr>
        <p:spPr>
          <a:xfrm>
            <a:off x="4109012" y="748626"/>
            <a:ext cx="327300" cy="38082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77" name="Google Shape;1377;g22ed05ebe05_0_1937"/>
          <p:cNvSpPr/>
          <p:nvPr>
            <p:ph idx="2" type="pic"/>
          </p:nvPr>
        </p:nvSpPr>
        <p:spPr>
          <a:xfrm>
            <a:off x="0" y="667604"/>
            <a:ext cx="4201500" cy="3970200"/>
          </a:xfrm>
          <a:prstGeom prst="rect">
            <a:avLst/>
          </a:prstGeom>
          <a:noFill/>
          <a:ln>
            <a:noFill/>
          </a:ln>
        </p:spPr>
      </p:sp>
      <p:sp>
        <p:nvSpPr>
          <p:cNvPr id="1378" name="Google Shape;1378;g22ed05ebe05_0_1937"/>
          <p:cNvSpPr/>
          <p:nvPr/>
        </p:nvSpPr>
        <p:spPr>
          <a:xfrm>
            <a:off x="4436268" y="973867"/>
            <a:ext cx="4707600" cy="51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79" name="Google Shape;1379;g22ed05ebe05_0_1937"/>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80" name="Google Shape;1380;g22ed05ebe05_0_1937"/>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381" name="Shape 1381"/>
        <p:cNvGrpSpPr/>
        <p:nvPr/>
      </p:nvGrpSpPr>
      <p:grpSpPr>
        <a:xfrm>
          <a:off x="0" y="0"/>
          <a:ext cx="0" cy="0"/>
          <a:chOff x="0" y="0"/>
          <a:chExt cx="0" cy="0"/>
        </a:xfrm>
      </p:grpSpPr>
      <p:pic>
        <p:nvPicPr>
          <p:cNvPr descr="Shape&#10;&#10;Description automatically generated with low confidence" id="1382" name="Google Shape;1382;g22ed05ebe05_0_1944"/>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1383" name="Google Shape;1383;g22ed05ebe05_0_1944"/>
          <p:cNvSpPr/>
          <p:nvPr/>
        </p:nvSpPr>
        <p:spPr>
          <a:xfrm>
            <a:off x="4109012" y="748626"/>
            <a:ext cx="327300" cy="3808200"/>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84" name="Google Shape;1384;g22ed05ebe05_0_1944"/>
          <p:cNvSpPr/>
          <p:nvPr>
            <p:ph idx="2" type="pic"/>
          </p:nvPr>
        </p:nvSpPr>
        <p:spPr>
          <a:xfrm>
            <a:off x="0" y="667604"/>
            <a:ext cx="4201500" cy="3970200"/>
          </a:xfrm>
          <a:prstGeom prst="rect">
            <a:avLst/>
          </a:prstGeom>
          <a:noFill/>
          <a:ln>
            <a:noFill/>
          </a:ln>
        </p:spPr>
      </p:sp>
      <p:sp>
        <p:nvSpPr>
          <p:cNvPr id="1385" name="Google Shape;1385;g22ed05ebe05_0_1944"/>
          <p:cNvSpPr/>
          <p:nvPr/>
        </p:nvSpPr>
        <p:spPr>
          <a:xfrm>
            <a:off x="4436268" y="973867"/>
            <a:ext cx="4707600" cy="513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86" name="Google Shape;1386;g22ed05ebe05_0_1944"/>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87" name="Google Shape;1387;g22ed05ebe05_0_1944"/>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388" name="Shape 1388"/>
        <p:cNvGrpSpPr/>
        <p:nvPr/>
      </p:nvGrpSpPr>
      <p:grpSpPr>
        <a:xfrm>
          <a:off x="0" y="0"/>
          <a:ext cx="0" cy="0"/>
          <a:chOff x="0" y="0"/>
          <a:chExt cx="0" cy="0"/>
        </a:xfrm>
      </p:grpSpPr>
      <p:sp>
        <p:nvSpPr>
          <p:cNvPr id="1389" name="Google Shape;1389;g22ed05ebe05_0_1951"/>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390" name="Google Shape;1390;g22ed05ebe05_0_1951"/>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391" name="Google Shape;1391;g22ed05ebe05_0_1951"/>
          <p:cNvSpPr/>
          <p:nvPr>
            <p:ph idx="2" type="pic"/>
          </p:nvPr>
        </p:nvSpPr>
        <p:spPr>
          <a:xfrm>
            <a:off x="1" y="0"/>
            <a:ext cx="4572000" cy="5143500"/>
          </a:xfrm>
          <a:prstGeom prst="rect">
            <a:avLst/>
          </a:prstGeom>
          <a:noFill/>
          <a:ln>
            <a:noFill/>
          </a:ln>
        </p:spPr>
      </p:sp>
      <p:sp>
        <p:nvSpPr>
          <p:cNvPr id="1392" name="Google Shape;1392;g22ed05ebe05_0_1951"/>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3" name="Google Shape;1393;g22ed05ebe05_0_1951"/>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4" name="Google Shape;1394;g22ed05ebe05_0_1951"/>
          <p:cNvSpPr/>
          <p:nvPr/>
        </p:nvSpPr>
        <p:spPr>
          <a:xfrm>
            <a:off x="4241543" y="1368179"/>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95" name="Google Shape;1395;g22ed05ebe05_0_1951"/>
          <p:cNvSpPr/>
          <p:nvPr>
            <p:ph idx="3" type="pic"/>
          </p:nvPr>
        </p:nvSpPr>
        <p:spPr>
          <a:xfrm>
            <a:off x="4408678" y="1539292"/>
            <a:ext cx="318600" cy="318600"/>
          </a:xfrm>
          <a:prstGeom prst="rect">
            <a:avLst/>
          </a:prstGeom>
          <a:noFill/>
          <a:ln>
            <a:noFill/>
          </a:ln>
        </p:spPr>
      </p:sp>
      <p:sp>
        <p:nvSpPr>
          <p:cNvPr id="1396" name="Google Shape;1396;g22ed05ebe05_0_1951"/>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7" name="Google Shape;1397;g22ed05ebe05_0_1951"/>
          <p:cNvSpPr/>
          <p:nvPr/>
        </p:nvSpPr>
        <p:spPr>
          <a:xfrm>
            <a:off x="4241543" y="2951688"/>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98" name="Google Shape;1398;g22ed05ebe05_0_1951"/>
          <p:cNvSpPr/>
          <p:nvPr>
            <p:ph idx="4" type="pic"/>
          </p:nvPr>
        </p:nvSpPr>
        <p:spPr>
          <a:xfrm>
            <a:off x="4408678" y="3122801"/>
            <a:ext cx="318600" cy="318600"/>
          </a:xfrm>
          <a:prstGeom prst="rect">
            <a:avLst/>
          </a:prstGeom>
          <a:noFill/>
          <a:ln>
            <a:noFill/>
          </a:ln>
        </p:spPr>
      </p:sp>
      <p:sp>
        <p:nvSpPr>
          <p:cNvPr id="1399" name="Google Shape;1399;g22ed05ebe05_0_1951"/>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1400" name="Shape 1400"/>
        <p:cNvGrpSpPr/>
        <p:nvPr/>
      </p:nvGrpSpPr>
      <p:grpSpPr>
        <a:xfrm>
          <a:off x="0" y="0"/>
          <a:ext cx="0" cy="0"/>
          <a:chOff x="0" y="0"/>
          <a:chExt cx="0" cy="0"/>
        </a:xfrm>
      </p:grpSpPr>
      <p:sp>
        <p:nvSpPr>
          <p:cNvPr id="1401" name="Google Shape;1401;g22ed05ebe05_0_1963"/>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402" name="Google Shape;1402;g22ed05ebe05_0_1963"/>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403" name="Google Shape;1403;g22ed05ebe05_0_1963"/>
          <p:cNvSpPr/>
          <p:nvPr>
            <p:ph idx="2" type="pic"/>
          </p:nvPr>
        </p:nvSpPr>
        <p:spPr>
          <a:xfrm>
            <a:off x="1" y="0"/>
            <a:ext cx="4572000" cy="5143500"/>
          </a:xfrm>
          <a:prstGeom prst="rect">
            <a:avLst/>
          </a:prstGeom>
          <a:noFill/>
          <a:ln>
            <a:noFill/>
          </a:ln>
        </p:spPr>
      </p:sp>
      <p:sp>
        <p:nvSpPr>
          <p:cNvPr id="1404" name="Google Shape;1404;g22ed05ebe05_0_1963"/>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g22ed05ebe05_0_1963"/>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6" name="Google Shape;1406;g22ed05ebe05_0_1963"/>
          <p:cNvSpPr/>
          <p:nvPr/>
        </p:nvSpPr>
        <p:spPr>
          <a:xfrm>
            <a:off x="4241543" y="1368179"/>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07" name="Google Shape;1407;g22ed05ebe05_0_1963"/>
          <p:cNvSpPr/>
          <p:nvPr>
            <p:ph idx="3" type="pic"/>
          </p:nvPr>
        </p:nvSpPr>
        <p:spPr>
          <a:xfrm>
            <a:off x="4408678" y="1539292"/>
            <a:ext cx="318600" cy="318600"/>
          </a:xfrm>
          <a:prstGeom prst="rect">
            <a:avLst/>
          </a:prstGeom>
          <a:noFill/>
          <a:ln>
            <a:noFill/>
          </a:ln>
        </p:spPr>
      </p:sp>
      <p:sp>
        <p:nvSpPr>
          <p:cNvPr id="1408" name="Google Shape;1408;g22ed05ebe05_0_1963"/>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g22ed05ebe05_0_1963"/>
          <p:cNvSpPr/>
          <p:nvPr/>
        </p:nvSpPr>
        <p:spPr>
          <a:xfrm>
            <a:off x="4241543" y="2951688"/>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0" name="Google Shape;1410;g22ed05ebe05_0_1963"/>
          <p:cNvSpPr/>
          <p:nvPr>
            <p:ph idx="4" type="pic"/>
          </p:nvPr>
        </p:nvSpPr>
        <p:spPr>
          <a:xfrm>
            <a:off x="4408678" y="3122801"/>
            <a:ext cx="318600" cy="318600"/>
          </a:xfrm>
          <a:prstGeom prst="rect">
            <a:avLst/>
          </a:prstGeom>
          <a:noFill/>
          <a:ln>
            <a:noFill/>
          </a:ln>
        </p:spPr>
      </p:sp>
      <p:sp>
        <p:nvSpPr>
          <p:cNvPr id="1411" name="Google Shape;1411;g22ed05ebe05_0_1963"/>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412" name="Shape 1412"/>
        <p:cNvGrpSpPr/>
        <p:nvPr/>
      </p:nvGrpSpPr>
      <p:grpSpPr>
        <a:xfrm>
          <a:off x="0" y="0"/>
          <a:ext cx="0" cy="0"/>
          <a:chOff x="0" y="0"/>
          <a:chExt cx="0" cy="0"/>
        </a:xfrm>
      </p:grpSpPr>
      <p:pic>
        <p:nvPicPr>
          <p:cNvPr descr="Shape&#10;&#10;Description automatically generated with low confidence" id="1413" name="Google Shape;1413;g22ed05ebe05_0_1975"/>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1414" name="Google Shape;1414;g22ed05ebe05_0_1975"/>
          <p:cNvGrpSpPr/>
          <p:nvPr/>
        </p:nvGrpSpPr>
        <p:grpSpPr>
          <a:xfrm>
            <a:off x="4107305" y="941707"/>
            <a:ext cx="284627" cy="3999300"/>
            <a:chOff x="4107305" y="941707"/>
            <a:chExt cx="284627" cy="3999300"/>
          </a:xfrm>
        </p:grpSpPr>
        <p:sp>
          <p:nvSpPr>
            <p:cNvPr id="1415" name="Google Shape;1415;g22ed05ebe05_0_1975"/>
            <p:cNvSpPr/>
            <p:nvPr/>
          </p:nvSpPr>
          <p:spPr>
            <a:xfrm>
              <a:off x="4183432" y="1262627"/>
              <a:ext cx="208500" cy="3357600"/>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6" name="Google Shape;1416;g22ed05ebe05_0_1975"/>
            <p:cNvSpPr/>
            <p:nvPr/>
          </p:nvSpPr>
          <p:spPr>
            <a:xfrm>
              <a:off x="4112338" y="1097990"/>
              <a:ext cx="208500" cy="3686700"/>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7" name="Google Shape;1417;g22ed05ebe05_0_1975"/>
            <p:cNvSpPr/>
            <p:nvPr/>
          </p:nvSpPr>
          <p:spPr>
            <a:xfrm>
              <a:off x="4107305" y="941707"/>
              <a:ext cx="142500" cy="399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418" name="Google Shape;1418;g22ed05ebe05_0_1975"/>
          <p:cNvSpPr/>
          <p:nvPr>
            <p:ph idx="2" type="pic"/>
          </p:nvPr>
        </p:nvSpPr>
        <p:spPr>
          <a:xfrm>
            <a:off x="219360" y="856040"/>
            <a:ext cx="3958500" cy="4287600"/>
          </a:xfrm>
          <a:prstGeom prst="rect">
            <a:avLst/>
          </a:prstGeom>
          <a:noFill/>
          <a:ln>
            <a:noFill/>
          </a:ln>
        </p:spPr>
      </p:sp>
      <p:sp>
        <p:nvSpPr>
          <p:cNvPr id="1419" name="Google Shape;1419;g22ed05ebe05_0_1975"/>
          <p:cNvSpPr txBox="1"/>
          <p:nvPr>
            <p:ph idx="1" type="body"/>
          </p:nvPr>
        </p:nvSpPr>
        <p:spPr>
          <a:xfrm>
            <a:off x="4524864" y="1268948"/>
            <a:ext cx="4399800" cy="3345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0" name="Google Shape;1420;g22ed05ebe05_0_197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1" name="Google Shape;1421;g22ed05ebe05_0_197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422" name="Shape 1422"/>
        <p:cNvGrpSpPr/>
        <p:nvPr/>
      </p:nvGrpSpPr>
      <p:grpSpPr>
        <a:xfrm>
          <a:off x="0" y="0"/>
          <a:ext cx="0" cy="0"/>
          <a:chOff x="0" y="0"/>
          <a:chExt cx="0" cy="0"/>
        </a:xfrm>
      </p:grpSpPr>
      <p:pic>
        <p:nvPicPr>
          <p:cNvPr descr="Shape&#10;&#10;Description automatically generated with low confidence" id="1423" name="Google Shape;1423;g22ed05ebe05_0_198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424" name="Google Shape;1424;g22ed05ebe05_0_1985"/>
          <p:cNvSpPr/>
          <p:nvPr>
            <p:ph idx="2" type="pic"/>
          </p:nvPr>
        </p:nvSpPr>
        <p:spPr>
          <a:xfrm>
            <a:off x="4572000" y="0"/>
            <a:ext cx="4572000" cy="5143500"/>
          </a:xfrm>
          <a:prstGeom prst="rect">
            <a:avLst/>
          </a:prstGeom>
          <a:noFill/>
          <a:ln>
            <a:noFill/>
          </a:ln>
        </p:spPr>
      </p:sp>
      <p:sp>
        <p:nvSpPr>
          <p:cNvPr id="1425" name="Google Shape;1425;g22ed05ebe05_0_1985"/>
          <p:cNvSpPr/>
          <p:nvPr/>
        </p:nvSpPr>
        <p:spPr>
          <a:xfrm>
            <a:off x="-1" y="1178120"/>
            <a:ext cx="4781700" cy="333390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6" name="Google Shape;1426;g22ed05ebe05_0_1985"/>
          <p:cNvSpPr txBox="1"/>
          <p:nvPr>
            <p:ph idx="1" type="body"/>
          </p:nvPr>
        </p:nvSpPr>
        <p:spPr>
          <a:xfrm>
            <a:off x="135731" y="1388586"/>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27" name="Google Shape;1427;g22ed05ebe05_0_198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8" name="Google Shape;1428;g22ed05ebe05_0_198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429" name="Shape 1429"/>
        <p:cNvGrpSpPr/>
        <p:nvPr/>
      </p:nvGrpSpPr>
      <p:grpSpPr>
        <a:xfrm>
          <a:off x="0" y="0"/>
          <a:ext cx="0" cy="0"/>
          <a:chOff x="0" y="0"/>
          <a:chExt cx="0" cy="0"/>
        </a:xfrm>
      </p:grpSpPr>
      <p:pic>
        <p:nvPicPr>
          <p:cNvPr descr="Shape&#10;&#10;Description automatically generated with low confidence" id="1430" name="Google Shape;1430;g22ed05ebe05_0_1992"/>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431" name="Google Shape;1431;g22ed05ebe05_0_1992"/>
          <p:cNvSpPr/>
          <p:nvPr/>
        </p:nvSpPr>
        <p:spPr>
          <a:xfrm>
            <a:off x="4135880" y="856040"/>
            <a:ext cx="142500" cy="87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2" name="Google Shape;1432;g22ed05ebe05_0_1992"/>
          <p:cNvSpPr/>
          <p:nvPr>
            <p:ph idx="2" type="pic"/>
          </p:nvPr>
        </p:nvSpPr>
        <p:spPr>
          <a:xfrm>
            <a:off x="219360" y="856040"/>
            <a:ext cx="3958500" cy="4287600"/>
          </a:xfrm>
          <a:prstGeom prst="rect">
            <a:avLst/>
          </a:prstGeom>
          <a:noFill/>
          <a:ln>
            <a:noFill/>
          </a:ln>
        </p:spPr>
      </p:sp>
      <p:sp>
        <p:nvSpPr>
          <p:cNvPr id="1433" name="Google Shape;1433;g22ed05ebe05_0_1992"/>
          <p:cNvSpPr txBox="1"/>
          <p:nvPr>
            <p:ph idx="1" type="body"/>
          </p:nvPr>
        </p:nvSpPr>
        <p:spPr>
          <a:xfrm>
            <a:off x="4480014" y="1685925"/>
            <a:ext cx="4444500" cy="2499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34" name="Google Shape;1434;g22ed05ebe05_0_199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35" name="Google Shape;1435;g22ed05ebe05_0_199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436" name="Shape 1436"/>
        <p:cNvGrpSpPr/>
        <p:nvPr/>
      </p:nvGrpSpPr>
      <p:grpSpPr>
        <a:xfrm>
          <a:off x="0" y="0"/>
          <a:ext cx="0" cy="0"/>
          <a:chOff x="0" y="0"/>
          <a:chExt cx="0" cy="0"/>
        </a:xfrm>
      </p:grpSpPr>
      <p:pic>
        <p:nvPicPr>
          <p:cNvPr descr="Shape&#10;&#10;Description automatically generated with low confidence" id="1437" name="Google Shape;1437;g22ed05ebe05_0_199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438" name="Google Shape;1438;g22ed05ebe05_0_1999"/>
          <p:cNvSpPr/>
          <p:nvPr/>
        </p:nvSpPr>
        <p:spPr>
          <a:xfrm>
            <a:off x="3817856" y="656889"/>
            <a:ext cx="143700" cy="344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9" name="Google Shape;1439;g22ed05ebe05_0_1999"/>
          <p:cNvSpPr/>
          <p:nvPr>
            <p:ph idx="2" type="pic"/>
          </p:nvPr>
        </p:nvSpPr>
        <p:spPr>
          <a:xfrm>
            <a:off x="235670" y="0"/>
            <a:ext cx="3582300" cy="5143500"/>
          </a:xfrm>
          <a:prstGeom prst="rect">
            <a:avLst/>
          </a:prstGeom>
          <a:noFill/>
          <a:ln>
            <a:noFill/>
          </a:ln>
        </p:spPr>
      </p:sp>
      <p:sp>
        <p:nvSpPr>
          <p:cNvPr id="1440" name="Google Shape;1440;g22ed05ebe05_0_1999"/>
          <p:cNvSpPr txBox="1"/>
          <p:nvPr>
            <p:ph type="title"/>
          </p:nvPr>
        </p:nvSpPr>
        <p:spPr>
          <a:xfrm>
            <a:off x="4079869"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41" name="Google Shape;1441;g22ed05ebe05_0_1999"/>
          <p:cNvSpPr txBox="1"/>
          <p:nvPr>
            <p:ph idx="1" type="body"/>
          </p:nvPr>
        </p:nvSpPr>
        <p:spPr>
          <a:xfrm>
            <a:off x="4079868" y="1539292"/>
            <a:ext cx="46881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2" name="Shape 1442"/>
        <p:cNvGrpSpPr/>
        <p:nvPr/>
      </p:nvGrpSpPr>
      <p:grpSpPr>
        <a:xfrm>
          <a:off x="0" y="0"/>
          <a:ext cx="0" cy="0"/>
          <a:chOff x="0" y="0"/>
          <a:chExt cx="0" cy="0"/>
        </a:xfrm>
      </p:grpSpPr>
      <p:sp>
        <p:nvSpPr>
          <p:cNvPr id="1443" name="Google Shape;1443;g22ed05ebe05_0_2005"/>
          <p:cNvSpPr/>
          <p:nvPr/>
        </p:nvSpPr>
        <p:spPr>
          <a:xfrm>
            <a:off x="5312964" y="0"/>
            <a:ext cx="3831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444" name="Google Shape;1444;g22ed05ebe05_0_2005"/>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445" name="Google Shape;1445;g22ed05ebe05_0_2005"/>
          <p:cNvSpPr/>
          <p:nvPr/>
        </p:nvSpPr>
        <p:spPr>
          <a:xfrm>
            <a:off x="5302804" y="575609"/>
            <a:ext cx="1437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6" name="Google Shape;1446;g22ed05ebe05_0_2005"/>
          <p:cNvSpPr/>
          <p:nvPr>
            <p:ph idx="2" type="pic"/>
          </p:nvPr>
        </p:nvSpPr>
        <p:spPr>
          <a:xfrm>
            <a:off x="-1" y="0"/>
            <a:ext cx="5313000" cy="5143500"/>
          </a:xfrm>
          <a:prstGeom prst="rect">
            <a:avLst/>
          </a:prstGeom>
          <a:noFill/>
          <a:ln>
            <a:noFill/>
          </a:ln>
        </p:spPr>
      </p:sp>
      <p:sp>
        <p:nvSpPr>
          <p:cNvPr id="1447" name="Google Shape;1447;g22ed05ebe05_0_2005"/>
          <p:cNvSpPr txBox="1"/>
          <p:nvPr>
            <p:ph type="title"/>
          </p:nvPr>
        </p:nvSpPr>
        <p:spPr>
          <a:xfrm>
            <a:off x="5564817" y="575609"/>
            <a:ext cx="34053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48" name="Google Shape;1448;g22ed05ebe05_0_2005"/>
          <p:cNvSpPr txBox="1"/>
          <p:nvPr>
            <p:ph idx="1" type="body"/>
          </p:nvPr>
        </p:nvSpPr>
        <p:spPr>
          <a:xfrm>
            <a:off x="5564818" y="1254812"/>
            <a:ext cx="3452400" cy="3429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449" name="Shape 1449"/>
        <p:cNvGrpSpPr/>
        <p:nvPr/>
      </p:nvGrpSpPr>
      <p:grpSpPr>
        <a:xfrm>
          <a:off x="0" y="0"/>
          <a:ext cx="0" cy="0"/>
          <a:chOff x="0" y="0"/>
          <a:chExt cx="0" cy="0"/>
        </a:xfrm>
      </p:grpSpPr>
      <p:sp>
        <p:nvSpPr>
          <p:cNvPr id="1450" name="Google Shape;1450;g22ed05ebe05_0_2012"/>
          <p:cNvSpPr/>
          <p:nvPr/>
        </p:nvSpPr>
        <p:spPr>
          <a:xfrm>
            <a:off x="0" y="-1"/>
            <a:ext cx="4898700" cy="5143500"/>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1451" name="Google Shape;1451;g22ed05ebe05_0_2012"/>
          <p:cNvPicPr preferRelativeResize="0"/>
          <p:nvPr/>
        </p:nvPicPr>
        <p:blipFill rotWithShape="1">
          <a:blip r:embed="rId2">
            <a:alphaModFix/>
          </a:blip>
          <a:srcRect b="0" l="20636" r="24169" t="0"/>
          <a:stretch/>
        </p:blipFill>
        <p:spPr>
          <a:xfrm>
            <a:off x="4885624" y="3"/>
            <a:ext cx="4258376" cy="5143498"/>
          </a:xfrm>
          <a:prstGeom prst="rect">
            <a:avLst/>
          </a:prstGeom>
          <a:noFill/>
          <a:ln>
            <a:noFill/>
          </a:ln>
        </p:spPr>
      </p:pic>
      <p:pic>
        <p:nvPicPr>
          <p:cNvPr descr="Shape&#10;&#10;Description automatically generated with low confidence" id="1452" name="Google Shape;1452;g22ed05ebe05_0_2012"/>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1453" name="Google Shape;1453;g22ed05ebe05_0_2012"/>
          <p:cNvSpPr/>
          <p:nvPr/>
        </p:nvSpPr>
        <p:spPr>
          <a:xfrm>
            <a:off x="0" y="378373"/>
            <a:ext cx="3866400" cy="461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1454" name="Google Shape;1454;g22ed05ebe05_0_2012"/>
          <p:cNvSpPr txBox="1"/>
          <p:nvPr>
            <p:ph type="title"/>
          </p:nvPr>
        </p:nvSpPr>
        <p:spPr>
          <a:xfrm>
            <a:off x="144711" y="436897"/>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5" name="Google Shape;1455;g22ed05ebe05_0_2012"/>
          <p:cNvSpPr txBox="1"/>
          <p:nvPr>
            <p:ph idx="1" type="body"/>
          </p:nvPr>
        </p:nvSpPr>
        <p:spPr>
          <a:xfrm>
            <a:off x="144711" y="1422475"/>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6" name="Google Shape;1456;g22ed05ebe05_0_2012"/>
          <p:cNvSpPr txBox="1"/>
          <p:nvPr>
            <p:ph idx="2" type="body"/>
          </p:nvPr>
        </p:nvSpPr>
        <p:spPr>
          <a:xfrm>
            <a:off x="144711" y="954389"/>
            <a:ext cx="4343100" cy="3579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2">
  <p:cSld name="1_Caption 15">
    <p:spTree>
      <p:nvGrpSpPr>
        <p:cNvPr id="160" name="Shape 160"/>
        <p:cNvGrpSpPr/>
        <p:nvPr/>
      </p:nvGrpSpPr>
      <p:grpSpPr>
        <a:xfrm>
          <a:off x="0" y="0"/>
          <a:ext cx="0" cy="0"/>
          <a:chOff x="0" y="0"/>
          <a:chExt cx="0" cy="0"/>
        </a:xfrm>
      </p:grpSpPr>
      <p:pic>
        <p:nvPicPr>
          <p:cNvPr descr="Shape&#10;&#10;Description automatically generated with low confidence" id="161" name="Google Shape;161;g22186486a5c_0_502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62" name="Google Shape;162;g22186486a5c_0_5028"/>
          <p:cNvSpPr/>
          <p:nvPr/>
        </p:nvSpPr>
        <p:spPr>
          <a:xfrm>
            <a:off x="0" y="2091264"/>
            <a:ext cx="9144000" cy="2197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63" name="Google Shape;163;g22186486a5c_0_5028"/>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164" name="Google Shape;164;g22186486a5c_0_5028"/>
          <p:cNvSpPr/>
          <p:nvPr/>
        </p:nvSpPr>
        <p:spPr>
          <a:xfrm>
            <a:off x="1165467"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g22186486a5c_0_5028"/>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g22186486a5c_0_5028"/>
          <p:cNvSpPr/>
          <p:nvPr/>
        </p:nvSpPr>
        <p:spPr>
          <a:xfrm>
            <a:off x="4172079"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 name="Google Shape;167;g22186486a5c_0_5028"/>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g22186486a5c_0_5028"/>
          <p:cNvSpPr/>
          <p:nvPr/>
        </p:nvSpPr>
        <p:spPr>
          <a:xfrm>
            <a:off x="7178690"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g22186486a5c_0_5028"/>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g22186486a5c_0_5028"/>
          <p:cNvSpPr/>
          <p:nvPr>
            <p:ph idx="4" type="pic"/>
          </p:nvPr>
        </p:nvSpPr>
        <p:spPr>
          <a:xfrm>
            <a:off x="1324089" y="1830915"/>
            <a:ext cx="482700" cy="482700"/>
          </a:xfrm>
          <a:prstGeom prst="rect">
            <a:avLst/>
          </a:prstGeom>
          <a:noFill/>
          <a:ln>
            <a:noFill/>
          </a:ln>
        </p:spPr>
      </p:sp>
      <p:sp>
        <p:nvSpPr>
          <p:cNvPr id="171" name="Google Shape;171;g22186486a5c_0_5028"/>
          <p:cNvSpPr/>
          <p:nvPr>
            <p:ph idx="5" type="pic"/>
          </p:nvPr>
        </p:nvSpPr>
        <p:spPr>
          <a:xfrm>
            <a:off x="4330701" y="1830915"/>
            <a:ext cx="482700" cy="482700"/>
          </a:xfrm>
          <a:prstGeom prst="rect">
            <a:avLst/>
          </a:prstGeom>
          <a:noFill/>
          <a:ln>
            <a:noFill/>
          </a:ln>
        </p:spPr>
      </p:sp>
      <p:sp>
        <p:nvSpPr>
          <p:cNvPr id="172" name="Google Shape;172;g22186486a5c_0_5028"/>
          <p:cNvSpPr/>
          <p:nvPr>
            <p:ph idx="6" type="pic"/>
          </p:nvPr>
        </p:nvSpPr>
        <p:spPr>
          <a:xfrm>
            <a:off x="7337312" y="1830915"/>
            <a:ext cx="482700" cy="482700"/>
          </a:xfrm>
          <a:prstGeom prst="rect">
            <a:avLst/>
          </a:prstGeom>
          <a:noFill/>
          <a:ln>
            <a:noFill/>
          </a:ln>
        </p:spPr>
      </p:sp>
      <p:sp>
        <p:nvSpPr>
          <p:cNvPr id="173" name="Google Shape;173;g22186486a5c_0_5028"/>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g22186486a5c_0_5028"/>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g22186486a5c_0_5028"/>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6" name="Google Shape;176;g22186486a5c_0_502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g22186486a5c_0_502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57" name="Shape 1457"/>
        <p:cNvGrpSpPr/>
        <p:nvPr/>
      </p:nvGrpSpPr>
      <p:grpSpPr>
        <a:xfrm>
          <a:off x="0" y="0"/>
          <a:ext cx="0" cy="0"/>
          <a:chOff x="0" y="0"/>
          <a:chExt cx="0" cy="0"/>
        </a:xfrm>
      </p:grpSpPr>
      <p:pic>
        <p:nvPicPr>
          <p:cNvPr descr="Shape&#10;&#10;Description automatically generated with low confidence" id="1458" name="Google Shape;1458;g22ed05ebe05_0_2020"/>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1459" name="Google Shape;1459;g22ed05ebe05_0_2020"/>
          <p:cNvGrpSpPr/>
          <p:nvPr/>
        </p:nvGrpSpPr>
        <p:grpSpPr>
          <a:xfrm>
            <a:off x="1797482" y="880773"/>
            <a:ext cx="1098777" cy="620100"/>
            <a:chOff x="1797482" y="880773"/>
            <a:chExt cx="1098777" cy="620100"/>
          </a:xfrm>
        </p:grpSpPr>
        <p:sp>
          <p:nvSpPr>
            <p:cNvPr id="1460" name="Google Shape;1460;g22ed05ebe05_0_2020"/>
            <p:cNvSpPr/>
            <p:nvPr/>
          </p:nvSpPr>
          <p:spPr>
            <a:xfrm>
              <a:off x="1834737" y="918028"/>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1" name="Google Shape;1461;g22ed05ebe05_0_2020"/>
            <p:cNvSpPr/>
            <p:nvPr/>
          </p:nvSpPr>
          <p:spPr>
            <a:xfrm>
              <a:off x="1797482" y="880773"/>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62" name="Google Shape;1462;g22ed05ebe05_0_2020"/>
            <p:cNvCxnSpPr/>
            <p:nvPr/>
          </p:nvCxnSpPr>
          <p:spPr>
            <a:xfrm flipH="1" rot="10800000">
              <a:off x="2549759" y="1190363"/>
              <a:ext cx="346500" cy="900"/>
            </a:xfrm>
            <a:prstGeom prst="straightConnector1">
              <a:avLst/>
            </a:prstGeom>
            <a:noFill/>
            <a:ln cap="flat" cmpd="sng" w="12700">
              <a:solidFill>
                <a:srgbClr val="BFBFBF"/>
              </a:solidFill>
              <a:prstDash val="dash"/>
              <a:round/>
              <a:headEnd len="sm" w="sm" type="none"/>
              <a:tailEnd len="sm" w="sm" type="none"/>
            </a:ln>
          </p:spPr>
        </p:cxnSp>
      </p:grpSp>
      <p:grpSp>
        <p:nvGrpSpPr>
          <p:cNvPr id="1463" name="Google Shape;1463;g22ed05ebe05_0_2020"/>
          <p:cNvGrpSpPr/>
          <p:nvPr/>
        </p:nvGrpSpPr>
        <p:grpSpPr>
          <a:xfrm>
            <a:off x="1797482" y="1698519"/>
            <a:ext cx="1098777" cy="620100"/>
            <a:chOff x="1797482" y="1698519"/>
            <a:chExt cx="1098777" cy="620100"/>
          </a:xfrm>
        </p:grpSpPr>
        <p:sp>
          <p:nvSpPr>
            <p:cNvPr id="1464" name="Google Shape;1464;g22ed05ebe05_0_2020"/>
            <p:cNvSpPr/>
            <p:nvPr/>
          </p:nvSpPr>
          <p:spPr>
            <a:xfrm>
              <a:off x="1834737" y="1735774"/>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5" name="Google Shape;1465;g22ed05ebe05_0_2020"/>
            <p:cNvSpPr/>
            <p:nvPr/>
          </p:nvSpPr>
          <p:spPr>
            <a:xfrm>
              <a:off x="1797482" y="1698519"/>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66" name="Google Shape;1466;g22ed05ebe05_0_2020"/>
            <p:cNvCxnSpPr/>
            <p:nvPr/>
          </p:nvCxnSpPr>
          <p:spPr>
            <a:xfrm>
              <a:off x="2549759" y="2008618"/>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1467" name="Google Shape;1467;g22ed05ebe05_0_2020"/>
          <p:cNvGrpSpPr/>
          <p:nvPr/>
        </p:nvGrpSpPr>
        <p:grpSpPr>
          <a:xfrm>
            <a:off x="1797482" y="2516265"/>
            <a:ext cx="1098777" cy="620100"/>
            <a:chOff x="1797482" y="2516265"/>
            <a:chExt cx="1098777" cy="620100"/>
          </a:xfrm>
        </p:grpSpPr>
        <p:sp>
          <p:nvSpPr>
            <p:cNvPr id="1468" name="Google Shape;1468;g22ed05ebe05_0_2020"/>
            <p:cNvSpPr/>
            <p:nvPr/>
          </p:nvSpPr>
          <p:spPr>
            <a:xfrm>
              <a:off x="1834737" y="2553520"/>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9" name="Google Shape;1469;g22ed05ebe05_0_2020"/>
            <p:cNvSpPr/>
            <p:nvPr/>
          </p:nvSpPr>
          <p:spPr>
            <a:xfrm>
              <a:off x="1797482" y="2516265"/>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70" name="Google Shape;1470;g22ed05ebe05_0_2020"/>
            <p:cNvCxnSpPr/>
            <p:nvPr/>
          </p:nvCxnSpPr>
          <p:spPr>
            <a:xfrm>
              <a:off x="2549759" y="2826364"/>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1471" name="Google Shape;1471;g22ed05ebe05_0_2020"/>
          <p:cNvGrpSpPr/>
          <p:nvPr/>
        </p:nvGrpSpPr>
        <p:grpSpPr>
          <a:xfrm>
            <a:off x="1797482" y="3334011"/>
            <a:ext cx="1098776" cy="620100"/>
            <a:chOff x="1797482" y="3334011"/>
            <a:chExt cx="1098776" cy="620100"/>
          </a:xfrm>
        </p:grpSpPr>
        <p:sp>
          <p:nvSpPr>
            <p:cNvPr id="1472" name="Google Shape;1472;g22ed05ebe05_0_2020"/>
            <p:cNvSpPr/>
            <p:nvPr/>
          </p:nvSpPr>
          <p:spPr>
            <a:xfrm>
              <a:off x="1834737" y="3371266"/>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3" name="Google Shape;1473;g22ed05ebe05_0_2020"/>
            <p:cNvSpPr/>
            <p:nvPr/>
          </p:nvSpPr>
          <p:spPr>
            <a:xfrm>
              <a:off x="1797482" y="3334011"/>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74" name="Google Shape;1474;g22ed05ebe05_0_2020"/>
            <p:cNvCxnSpPr/>
            <p:nvPr/>
          </p:nvCxnSpPr>
          <p:spPr>
            <a:xfrm>
              <a:off x="2549758" y="3644109"/>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1475" name="Google Shape;1475;g22ed05ebe05_0_2020"/>
          <p:cNvGrpSpPr/>
          <p:nvPr/>
        </p:nvGrpSpPr>
        <p:grpSpPr>
          <a:xfrm>
            <a:off x="1797482" y="4151757"/>
            <a:ext cx="1098777" cy="620100"/>
            <a:chOff x="1797482" y="4151757"/>
            <a:chExt cx="1098777" cy="620100"/>
          </a:xfrm>
        </p:grpSpPr>
        <p:sp>
          <p:nvSpPr>
            <p:cNvPr id="1476" name="Google Shape;1476;g22ed05ebe05_0_2020"/>
            <p:cNvSpPr/>
            <p:nvPr/>
          </p:nvSpPr>
          <p:spPr>
            <a:xfrm>
              <a:off x="1834737" y="4189012"/>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7" name="Google Shape;1477;g22ed05ebe05_0_2020"/>
            <p:cNvSpPr/>
            <p:nvPr/>
          </p:nvSpPr>
          <p:spPr>
            <a:xfrm>
              <a:off x="1797482" y="4151757"/>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78" name="Google Shape;1478;g22ed05ebe05_0_2020"/>
            <p:cNvCxnSpPr/>
            <p:nvPr/>
          </p:nvCxnSpPr>
          <p:spPr>
            <a:xfrm>
              <a:off x="2549759" y="4461856"/>
              <a:ext cx="346500" cy="0"/>
            </a:xfrm>
            <a:prstGeom prst="straightConnector1">
              <a:avLst/>
            </a:prstGeom>
            <a:noFill/>
            <a:ln cap="flat" cmpd="sng" w="12700">
              <a:solidFill>
                <a:srgbClr val="BFBFBF"/>
              </a:solidFill>
              <a:prstDash val="dash"/>
              <a:round/>
              <a:headEnd len="sm" w="sm" type="none"/>
              <a:tailEnd len="sm" w="sm" type="none"/>
            </a:ln>
          </p:spPr>
        </p:cxnSp>
      </p:grpSp>
      <p:sp>
        <p:nvSpPr>
          <p:cNvPr id="1479" name="Google Shape;1479;g22ed05ebe05_0_2020"/>
          <p:cNvSpPr txBox="1"/>
          <p:nvPr>
            <p:ph idx="1" type="body"/>
          </p:nvPr>
        </p:nvSpPr>
        <p:spPr>
          <a:xfrm>
            <a:off x="2926679" y="2565537"/>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0" name="Google Shape;1480;g22ed05ebe05_0_2020"/>
          <p:cNvSpPr txBox="1"/>
          <p:nvPr>
            <p:ph idx="2" type="body"/>
          </p:nvPr>
        </p:nvSpPr>
        <p:spPr>
          <a:xfrm>
            <a:off x="2926679" y="3383283"/>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1" name="Google Shape;1481;g22ed05ebe05_0_2020"/>
          <p:cNvSpPr txBox="1"/>
          <p:nvPr>
            <p:ph idx="3" type="body"/>
          </p:nvPr>
        </p:nvSpPr>
        <p:spPr>
          <a:xfrm>
            <a:off x="2926679" y="4201029"/>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2" name="Google Shape;1482;g22ed05ebe05_0_2020"/>
          <p:cNvSpPr txBox="1"/>
          <p:nvPr>
            <p:ph idx="4" type="body"/>
          </p:nvPr>
        </p:nvSpPr>
        <p:spPr>
          <a:xfrm>
            <a:off x="2926679" y="1747791"/>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3" name="Google Shape;1483;g22ed05ebe05_0_2020"/>
          <p:cNvSpPr txBox="1"/>
          <p:nvPr>
            <p:ph idx="5" type="body"/>
          </p:nvPr>
        </p:nvSpPr>
        <p:spPr>
          <a:xfrm>
            <a:off x="2926679" y="930045"/>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4" name="Google Shape;1484;g22ed05ebe05_0_202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5" name="Google Shape;1485;g22ed05ebe05_0_202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486" name="Shape 1486"/>
        <p:cNvGrpSpPr/>
        <p:nvPr/>
      </p:nvGrpSpPr>
      <p:grpSpPr>
        <a:xfrm>
          <a:off x="0" y="0"/>
          <a:ext cx="0" cy="0"/>
          <a:chOff x="0" y="0"/>
          <a:chExt cx="0" cy="0"/>
        </a:xfrm>
      </p:grpSpPr>
      <p:pic>
        <p:nvPicPr>
          <p:cNvPr descr="Shape&#10;&#10;Description automatically generated with low confidence" id="1487" name="Google Shape;1487;g22ed05ebe05_0_2049"/>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1488" name="Google Shape;1488;g22ed05ebe05_0_2049"/>
          <p:cNvGrpSpPr/>
          <p:nvPr/>
        </p:nvGrpSpPr>
        <p:grpSpPr>
          <a:xfrm>
            <a:off x="1114581" y="3141131"/>
            <a:ext cx="175200" cy="1120023"/>
            <a:chOff x="973176" y="3197693"/>
            <a:chExt cx="175200" cy="1120023"/>
          </a:xfrm>
        </p:grpSpPr>
        <p:sp>
          <p:nvSpPr>
            <p:cNvPr id="1489" name="Google Shape;1489;g22ed05ebe05_0_2049"/>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90" name="Google Shape;1490;g22ed05ebe05_0_2049"/>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1491" name="Google Shape;1491;g22ed05ebe05_0_2049"/>
          <p:cNvGrpSpPr/>
          <p:nvPr/>
        </p:nvGrpSpPr>
        <p:grpSpPr>
          <a:xfrm>
            <a:off x="5033439" y="1436374"/>
            <a:ext cx="175200" cy="1120023"/>
            <a:chOff x="4892034" y="1492936"/>
            <a:chExt cx="175200" cy="1120023"/>
          </a:xfrm>
        </p:grpSpPr>
        <p:sp>
          <p:nvSpPr>
            <p:cNvPr id="1492" name="Google Shape;1492;g22ed05ebe05_0_2049"/>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93" name="Google Shape;1493;g22ed05ebe05_0_2049"/>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1494" name="Google Shape;1494;g22ed05ebe05_0_2049"/>
          <p:cNvGrpSpPr/>
          <p:nvPr/>
        </p:nvGrpSpPr>
        <p:grpSpPr>
          <a:xfrm>
            <a:off x="1114581" y="1436374"/>
            <a:ext cx="175200" cy="1120023"/>
            <a:chOff x="973176" y="1492936"/>
            <a:chExt cx="175200" cy="1120023"/>
          </a:xfrm>
        </p:grpSpPr>
        <p:cxnSp>
          <p:nvCxnSpPr>
            <p:cNvPr id="1495" name="Google Shape;1495;g22ed05ebe05_0_2049"/>
            <p:cNvCxnSpPr/>
            <p:nvPr/>
          </p:nvCxnSpPr>
          <p:spPr>
            <a:xfrm>
              <a:off x="1060806" y="1698859"/>
              <a:ext cx="0" cy="914100"/>
            </a:xfrm>
            <a:prstGeom prst="straightConnector1">
              <a:avLst/>
            </a:prstGeom>
            <a:noFill/>
            <a:ln cap="flat" cmpd="sng" w="12700">
              <a:solidFill>
                <a:schemeClr val="accent1"/>
              </a:solidFill>
              <a:prstDash val="solid"/>
              <a:round/>
              <a:headEnd len="sm" w="sm" type="none"/>
              <a:tailEnd len="sm" w="sm" type="none"/>
            </a:ln>
          </p:spPr>
        </p:cxnSp>
        <p:sp>
          <p:nvSpPr>
            <p:cNvPr id="1496" name="Google Shape;1496;g22ed05ebe05_0_2049"/>
            <p:cNvSpPr/>
            <p:nvPr/>
          </p:nvSpPr>
          <p:spPr>
            <a:xfrm>
              <a:off x="973176" y="1492936"/>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497" name="Google Shape;1497;g22ed05ebe05_0_2049"/>
          <p:cNvGrpSpPr/>
          <p:nvPr/>
        </p:nvGrpSpPr>
        <p:grpSpPr>
          <a:xfrm>
            <a:off x="5033439" y="3141131"/>
            <a:ext cx="175200" cy="1120023"/>
            <a:chOff x="4892034" y="3197693"/>
            <a:chExt cx="175200" cy="1120023"/>
          </a:xfrm>
        </p:grpSpPr>
        <p:cxnSp>
          <p:nvCxnSpPr>
            <p:cNvPr id="1498" name="Google Shape;1498;g22ed05ebe05_0_2049"/>
            <p:cNvCxnSpPr/>
            <p:nvPr/>
          </p:nvCxnSpPr>
          <p:spPr>
            <a:xfrm>
              <a:off x="4979664" y="3403616"/>
              <a:ext cx="0" cy="914100"/>
            </a:xfrm>
            <a:prstGeom prst="straightConnector1">
              <a:avLst/>
            </a:prstGeom>
            <a:noFill/>
            <a:ln cap="flat" cmpd="sng" w="12700">
              <a:solidFill>
                <a:schemeClr val="accent1"/>
              </a:solidFill>
              <a:prstDash val="solid"/>
              <a:round/>
              <a:headEnd len="sm" w="sm" type="none"/>
              <a:tailEnd len="sm" w="sm" type="none"/>
            </a:ln>
          </p:spPr>
        </p:cxnSp>
        <p:sp>
          <p:nvSpPr>
            <p:cNvPr id="1499" name="Google Shape;1499;g22ed05ebe05_0_2049"/>
            <p:cNvSpPr/>
            <p:nvPr/>
          </p:nvSpPr>
          <p:spPr>
            <a:xfrm>
              <a:off x="4892034" y="3197693"/>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00" name="Google Shape;1500;g22ed05ebe05_0_2049"/>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1" name="Google Shape;1501;g22ed05ebe05_0_2049"/>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2" name="Google Shape;1502;g22ed05ebe05_0_2049"/>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3" name="Google Shape;1503;g22ed05ebe05_0_2049"/>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4" name="Google Shape;1504;g22ed05ebe05_0_2049"/>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5" name="Google Shape;1505;g22ed05ebe05_0_2049"/>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6" name="Google Shape;1506;g22ed05ebe05_0_2049"/>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7" name="Google Shape;1507;g22ed05ebe05_0_2049"/>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8" name="Google Shape;1508;g22ed05ebe05_0_204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9" name="Google Shape;1509;g22ed05ebe05_0_204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510" name="Shape 1510"/>
        <p:cNvGrpSpPr/>
        <p:nvPr/>
      </p:nvGrpSpPr>
      <p:grpSpPr>
        <a:xfrm>
          <a:off x="0" y="0"/>
          <a:ext cx="0" cy="0"/>
          <a:chOff x="0" y="0"/>
          <a:chExt cx="0" cy="0"/>
        </a:xfrm>
      </p:grpSpPr>
      <p:pic>
        <p:nvPicPr>
          <p:cNvPr descr="Shape&#10;&#10;Description automatically generated with low confidence" id="1511" name="Google Shape;1511;g22ed05ebe05_0_2073"/>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1512" name="Google Shape;1512;g22ed05ebe05_0_2073"/>
          <p:cNvGrpSpPr/>
          <p:nvPr/>
        </p:nvGrpSpPr>
        <p:grpSpPr>
          <a:xfrm>
            <a:off x="1114581" y="1436374"/>
            <a:ext cx="4094058" cy="2824780"/>
            <a:chOff x="1114581" y="1436374"/>
            <a:chExt cx="4094058" cy="2824780"/>
          </a:xfrm>
        </p:grpSpPr>
        <p:grpSp>
          <p:nvGrpSpPr>
            <p:cNvPr id="1513" name="Google Shape;1513;g22ed05ebe05_0_2073"/>
            <p:cNvGrpSpPr/>
            <p:nvPr/>
          </p:nvGrpSpPr>
          <p:grpSpPr>
            <a:xfrm>
              <a:off x="1114581" y="3141131"/>
              <a:ext cx="175200" cy="1120023"/>
              <a:chOff x="973176" y="3197693"/>
              <a:chExt cx="175200" cy="1120023"/>
            </a:xfrm>
          </p:grpSpPr>
          <p:sp>
            <p:nvSpPr>
              <p:cNvPr id="1514" name="Google Shape;1514;g22ed05ebe05_0_2073"/>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515" name="Google Shape;1515;g22ed05ebe05_0_2073"/>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1516" name="Google Shape;1516;g22ed05ebe05_0_2073"/>
            <p:cNvGrpSpPr/>
            <p:nvPr/>
          </p:nvGrpSpPr>
          <p:grpSpPr>
            <a:xfrm>
              <a:off x="5033439" y="1436374"/>
              <a:ext cx="175200" cy="1120023"/>
              <a:chOff x="4892034" y="1492936"/>
              <a:chExt cx="175200" cy="1120023"/>
            </a:xfrm>
          </p:grpSpPr>
          <p:sp>
            <p:nvSpPr>
              <p:cNvPr id="1517" name="Google Shape;1517;g22ed05ebe05_0_2073"/>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518" name="Google Shape;1518;g22ed05ebe05_0_2073"/>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1519" name="Google Shape;1519;g22ed05ebe05_0_2073"/>
            <p:cNvGrpSpPr/>
            <p:nvPr/>
          </p:nvGrpSpPr>
          <p:grpSpPr>
            <a:xfrm>
              <a:off x="1114581" y="1436374"/>
              <a:ext cx="175200" cy="1120023"/>
              <a:chOff x="973176" y="1492936"/>
              <a:chExt cx="175200" cy="1120023"/>
            </a:xfrm>
          </p:grpSpPr>
          <p:cxnSp>
            <p:nvCxnSpPr>
              <p:cNvPr id="1520" name="Google Shape;1520;g22ed05ebe05_0_2073"/>
              <p:cNvCxnSpPr/>
              <p:nvPr/>
            </p:nvCxnSpPr>
            <p:spPr>
              <a:xfrm>
                <a:off x="1060806" y="1698859"/>
                <a:ext cx="0" cy="914100"/>
              </a:xfrm>
              <a:prstGeom prst="straightConnector1">
                <a:avLst/>
              </a:prstGeom>
              <a:noFill/>
              <a:ln cap="flat" cmpd="sng" w="12700">
                <a:solidFill>
                  <a:schemeClr val="dk2"/>
                </a:solidFill>
                <a:prstDash val="solid"/>
                <a:round/>
                <a:headEnd len="sm" w="sm" type="none"/>
                <a:tailEnd len="sm" w="sm" type="none"/>
              </a:ln>
            </p:spPr>
          </p:cxnSp>
          <p:sp>
            <p:nvSpPr>
              <p:cNvPr id="1521" name="Google Shape;1521;g22ed05ebe05_0_2073"/>
              <p:cNvSpPr/>
              <p:nvPr/>
            </p:nvSpPr>
            <p:spPr>
              <a:xfrm>
                <a:off x="973176" y="1492936"/>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522" name="Google Shape;1522;g22ed05ebe05_0_2073"/>
            <p:cNvGrpSpPr/>
            <p:nvPr/>
          </p:nvGrpSpPr>
          <p:grpSpPr>
            <a:xfrm>
              <a:off x="5033439" y="3141131"/>
              <a:ext cx="175200" cy="1120023"/>
              <a:chOff x="4892034" y="3197693"/>
              <a:chExt cx="175200" cy="1120023"/>
            </a:xfrm>
          </p:grpSpPr>
          <p:cxnSp>
            <p:nvCxnSpPr>
              <p:cNvPr id="1523" name="Google Shape;1523;g22ed05ebe05_0_2073"/>
              <p:cNvCxnSpPr/>
              <p:nvPr/>
            </p:nvCxnSpPr>
            <p:spPr>
              <a:xfrm>
                <a:off x="4979664" y="3403616"/>
                <a:ext cx="0" cy="914100"/>
              </a:xfrm>
              <a:prstGeom prst="straightConnector1">
                <a:avLst/>
              </a:prstGeom>
              <a:noFill/>
              <a:ln cap="flat" cmpd="sng" w="12700">
                <a:solidFill>
                  <a:schemeClr val="dk2"/>
                </a:solidFill>
                <a:prstDash val="solid"/>
                <a:round/>
                <a:headEnd len="sm" w="sm" type="none"/>
                <a:tailEnd len="sm" w="sm" type="none"/>
              </a:ln>
            </p:spPr>
          </p:cxnSp>
          <p:sp>
            <p:nvSpPr>
              <p:cNvPr id="1524" name="Google Shape;1524;g22ed05ebe05_0_2073"/>
              <p:cNvSpPr/>
              <p:nvPr/>
            </p:nvSpPr>
            <p:spPr>
              <a:xfrm>
                <a:off x="4892034" y="3197693"/>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1525" name="Google Shape;1525;g22ed05ebe05_0_2073"/>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26" name="Google Shape;1526;g22ed05ebe05_0_2073"/>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27" name="Google Shape;1527;g22ed05ebe05_0_2073"/>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28" name="Google Shape;1528;g22ed05ebe05_0_2073"/>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29" name="Google Shape;1529;g22ed05ebe05_0_2073"/>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0" name="Google Shape;1530;g22ed05ebe05_0_2073"/>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1" name="Google Shape;1531;g22ed05ebe05_0_2073"/>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2" name="Google Shape;1532;g22ed05ebe05_0_2073"/>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3" name="Google Shape;1533;g22ed05ebe05_0_207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4" name="Google Shape;1534;g22ed05ebe05_0_207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535" name="Shape 1535"/>
        <p:cNvGrpSpPr/>
        <p:nvPr/>
      </p:nvGrpSpPr>
      <p:grpSpPr>
        <a:xfrm>
          <a:off x="0" y="0"/>
          <a:ext cx="0" cy="0"/>
          <a:chOff x="0" y="0"/>
          <a:chExt cx="0" cy="0"/>
        </a:xfrm>
      </p:grpSpPr>
      <p:pic>
        <p:nvPicPr>
          <p:cNvPr descr="Shape&#10;&#10;Description automatically generated with low confidence" id="1536" name="Google Shape;1536;g22ed05ebe05_0_209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537" name="Google Shape;1537;g22ed05ebe05_0_2098"/>
          <p:cNvSpPr/>
          <p:nvPr/>
        </p:nvSpPr>
        <p:spPr>
          <a:xfrm>
            <a:off x="496108" y="1739452"/>
            <a:ext cx="840900" cy="1856700"/>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8" name="Google Shape;1538;g22ed05ebe05_0_2098"/>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1539" name="Google Shape;1539;g22ed05ebe05_0_2098"/>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1540" name="Google Shape;1540;g22ed05ebe05_0_2098"/>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41" name="Google Shape;1541;g22ed05ebe05_0_2098"/>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1542" name="Google Shape;1542;g22ed05ebe05_0_2098"/>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1543" name="Google Shape;1543;g22ed05ebe05_0_2098"/>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44" name="Google Shape;1544;g22ed05ebe05_0_2098"/>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45" name="Google Shape;1545;g22ed05ebe05_0_209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46" name="Google Shape;1546;g22ed05ebe05_0_209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547" name="Shape 1547"/>
        <p:cNvGrpSpPr/>
        <p:nvPr/>
      </p:nvGrpSpPr>
      <p:grpSpPr>
        <a:xfrm>
          <a:off x="0" y="0"/>
          <a:ext cx="0" cy="0"/>
          <a:chOff x="0" y="0"/>
          <a:chExt cx="0" cy="0"/>
        </a:xfrm>
      </p:grpSpPr>
      <p:pic>
        <p:nvPicPr>
          <p:cNvPr descr="Shape&#10;&#10;Description automatically generated with low confidence" id="1548" name="Google Shape;1548;g22ed05ebe05_0_2110"/>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549" name="Google Shape;1549;g22ed05ebe05_0_2110"/>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0" name="Google Shape;1550;g22ed05ebe05_0_2110"/>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1551" name="Google Shape;1551;g22ed05ebe05_0_2110"/>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1552" name="Google Shape;1552;g22ed05ebe05_0_2110"/>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3" name="Google Shape;1553;g22ed05ebe05_0_2110"/>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1554" name="Google Shape;1554;g22ed05ebe05_0_2110"/>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1555" name="Google Shape;1555;g22ed05ebe05_0_2110"/>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6" name="Google Shape;1556;g22ed05ebe05_0_2110"/>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7" name="Google Shape;1557;g22ed05ebe05_0_211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8" name="Google Shape;1558;g22ed05ebe05_0_211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559" name="Shape 1559"/>
        <p:cNvGrpSpPr/>
        <p:nvPr/>
      </p:nvGrpSpPr>
      <p:grpSpPr>
        <a:xfrm>
          <a:off x="0" y="0"/>
          <a:ext cx="0" cy="0"/>
          <a:chOff x="0" y="0"/>
          <a:chExt cx="0" cy="0"/>
        </a:xfrm>
      </p:grpSpPr>
      <p:pic>
        <p:nvPicPr>
          <p:cNvPr descr="Shape&#10;&#10;Description automatically generated with low confidence" id="1560" name="Google Shape;1560;g22ed05ebe05_0_2122"/>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561" name="Google Shape;1561;g22ed05ebe05_0_2122"/>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62" name="Google Shape;1562;g22ed05ebe05_0_2122"/>
          <p:cNvSpPr/>
          <p:nvPr/>
        </p:nvSpPr>
        <p:spPr>
          <a:xfrm>
            <a:off x="919659"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1563" name="Google Shape;1563;g22ed05ebe05_0_2122"/>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1564" name="Google Shape;1564;g22ed05ebe05_0_2122"/>
          <p:cNvSpPr txBox="1"/>
          <p:nvPr>
            <p:ph idx="1" type="body"/>
          </p:nvPr>
        </p:nvSpPr>
        <p:spPr>
          <a:xfrm>
            <a:off x="1086864"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5" name="Google Shape;1565;g22ed05ebe05_0_2122"/>
          <p:cNvSpPr/>
          <p:nvPr/>
        </p:nvSpPr>
        <p:spPr>
          <a:xfrm>
            <a:off x="3465552" y="1739452"/>
            <a:ext cx="840900" cy="1856700"/>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66" name="Google Shape;1566;g22ed05ebe05_0_2122"/>
          <p:cNvSpPr/>
          <p:nvPr/>
        </p:nvSpPr>
        <p:spPr>
          <a:xfrm>
            <a:off x="3889103"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1567" name="Google Shape;1567;g22ed05ebe05_0_2122"/>
          <p:cNvSpPr txBox="1"/>
          <p:nvPr/>
        </p:nvSpPr>
        <p:spPr>
          <a:xfrm>
            <a:off x="3457696"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1568" name="Google Shape;1568;g22ed05ebe05_0_2122"/>
          <p:cNvSpPr txBox="1"/>
          <p:nvPr>
            <p:ph idx="2" type="body"/>
          </p:nvPr>
        </p:nvSpPr>
        <p:spPr>
          <a:xfrm>
            <a:off x="4056308"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9" name="Google Shape;1569;g22ed05ebe05_0_2122"/>
          <p:cNvSpPr/>
          <p:nvPr/>
        </p:nvSpPr>
        <p:spPr>
          <a:xfrm>
            <a:off x="6434995" y="1739452"/>
            <a:ext cx="840900" cy="1856700"/>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0" name="Google Shape;1570;g22ed05ebe05_0_2122"/>
          <p:cNvSpPr/>
          <p:nvPr/>
        </p:nvSpPr>
        <p:spPr>
          <a:xfrm>
            <a:off x="6858546"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1571" name="Google Shape;1571;g22ed05ebe05_0_2122"/>
          <p:cNvSpPr txBox="1"/>
          <p:nvPr/>
        </p:nvSpPr>
        <p:spPr>
          <a:xfrm>
            <a:off x="6427139"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1572" name="Google Shape;1572;g22ed05ebe05_0_2122"/>
          <p:cNvSpPr txBox="1"/>
          <p:nvPr>
            <p:ph idx="3" type="body"/>
          </p:nvPr>
        </p:nvSpPr>
        <p:spPr>
          <a:xfrm>
            <a:off x="7025751"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3" name="Google Shape;1573;g22ed05ebe05_0_212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4" name="Google Shape;1574;g22ed05ebe05_0_212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1575" name="Shape 1575"/>
        <p:cNvGrpSpPr/>
        <p:nvPr/>
      </p:nvGrpSpPr>
      <p:grpSpPr>
        <a:xfrm>
          <a:off x="0" y="0"/>
          <a:ext cx="0" cy="0"/>
          <a:chOff x="0" y="0"/>
          <a:chExt cx="0" cy="0"/>
        </a:xfrm>
      </p:grpSpPr>
      <p:pic>
        <p:nvPicPr>
          <p:cNvPr descr="Shape&#10;&#10;Description automatically generated with low confidence" id="1576" name="Google Shape;1576;g22ed05ebe05_0_2138"/>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1577" name="Google Shape;1577;g22ed05ebe05_0_2138"/>
          <p:cNvCxnSpPr/>
          <p:nvPr/>
        </p:nvCxnSpPr>
        <p:spPr>
          <a:xfrm>
            <a:off x="0" y="2140589"/>
            <a:ext cx="9144000" cy="0"/>
          </a:xfrm>
          <a:prstGeom prst="straightConnector1">
            <a:avLst/>
          </a:prstGeom>
          <a:noFill/>
          <a:ln cap="flat" cmpd="sng" w="9525">
            <a:solidFill>
              <a:srgbClr val="D8D8D8"/>
            </a:solidFill>
            <a:prstDash val="solid"/>
            <a:round/>
            <a:headEnd len="sm" w="sm" type="none"/>
            <a:tailEnd len="sm" w="sm" type="none"/>
          </a:ln>
        </p:spPr>
      </p:cxnSp>
      <p:grpSp>
        <p:nvGrpSpPr>
          <p:cNvPr id="1578" name="Google Shape;1578;g22ed05ebe05_0_2138"/>
          <p:cNvGrpSpPr/>
          <p:nvPr/>
        </p:nvGrpSpPr>
        <p:grpSpPr>
          <a:xfrm>
            <a:off x="2257325" y="1861278"/>
            <a:ext cx="560401" cy="825182"/>
            <a:chOff x="2257325" y="1871217"/>
            <a:chExt cx="560401" cy="825182"/>
          </a:xfrm>
        </p:grpSpPr>
        <p:sp>
          <p:nvSpPr>
            <p:cNvPr id="1579" name="Google Shape;1579;g22ed05ebe05_0_2138"/>
            <p:cNvSpPr/>
            <p:nvPr/>
          </p:nvSpPr>
          <p:spPr>
            <a:xfrm rot="2700000">
              <a:off x="2339394" y="1953286"/>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g22ed05ebe05_0_2138"/>
            <p:cNvSpPr/>
            <p:nvPr/>
          </p:nvSpPr>
          <p:spPr>
            <a:xfrm rot="2700000">
              <a:off x="2339394"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581" name="Google Shape;1581;g22ed05ebe05_0_2138"/>
            <p:cNvCxnSpPr/>
            <p:nvPr/>
          </p:nvCxnSpPr>
          <p:spPr>
            <a:xfrm>
              <a:off x="2537525"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1582" name="Google Shape;1582;g22ed05ebe05_0_2138"/>
            <p:cNvSpPr/>
            <p:nvPr/>
          </p:nvSpPr>
          <p:spPr>
            <a:xfrm rot="2700000">
              <a:off x="2416398" y="2138970"/>
              <a:ext cx="242255" cy="242255"/>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3" name="Google Shape;1583;g22ed05ebe05_0_2138"/>
          <p:cNvGrpSpPr/>
          <p:nvPr/>
        </p:nvGrpSpPr>
        <p:grpSpPr>
          <a:xfrm>
            <a:off x="6326276" y="1861278"/>
            <a:ext cx="560401" cy="825182"/>
            <a:chOff x="6326276" y="1871217"/>
            <a:chExt cx="560401" cy="825182"/>
          </a:xfrm>
        </p:grpSpPr>
        <p:sp>
          <p:nvSpPr>
            <p:cNvPr id="1584" name="Google Shape;1584;g22ed05ebe05_0_2138"/>
            <p:cNvSpPr/>
            <p:nvPr/>
          </p:nvSpPr>
          <p:spPr>
            <a:xfrm rot="2700000">
              <a:off x="6408345" y="1953286"/>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g22ed05ebe05_0_2138"/>
            <p:cNvSpPr/>
            <p:nvPr/>
          </p:nvSpPr>
          <p:spPr>
            <a:xfrm rot="2700000">
              <a:off x="6408345"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586" name="Google Shape;1586;g22ed05ebe05_0_2138"/>
            <p:cNvCxnSpPr/>
            <p:nvPr/>
          </p:nvCxnSpPr>
          <p:spPr>
            <a:xfrm>
              <a:off x="6606476"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1587" name="Google Shape;1587;g22ed05ebe05_0_2138"/>
            <p:cNvSpPr/>
            <p:nvPr/>
          </p:nvSpPr>
          <p:spPr>
            <a:xfrm rot="2700000">
              <a:off x="6485349" y="2138970"/>
              <a:ext cx="242255" cy="242255"/>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88" name="Google Shape;1588;g22ed05ebe05_0_2138"/>
          <p:cNvSpPr txBox="1"/>
          <p:nvPr>
            <p:ph idx="1" type="body"/>
          </p:nvPr>
        </p:nvSpPr>
        <p:spPr>
          <a:xfrm>
            <a:off x="108292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9" name="Google Shape;1589;g22ed05ebe05_0_2138"/>
          <p:cNvSpPr txBox="1"/>
          <p:nvPr>
            <p:ph idx="2" type="body"/>
          </p:nvPr>
        </p:nvSpPr>
        <p:spPr>
          <a:xfrm>
            <a:off x="515187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0" name="Google Shape;1590;g22ed05ebe05_0_2138"/>
          <p:cNvSpPr txBox="1"/>
          <p:nvPr>
            <p:ph idx="3" type="body"/>
          </p:nvPr>
        </p:nvSpPr>
        <p:spPr>
          <a:xfrm>
            <a:off x="108292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1" name="Google Shape;1591;g22ed05ebe05_0_2138"/>
          <p:cNvSpPr txBox="1"/>
          <p:nvPr>
            <p:ph idx="4" type="body"/>
          </p:nvPr>
        </p:nvSpPr>
        <p:spPr>
          <a:xfrm>
            <a:off x="515187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2" name="Google Shape;1592;g22ed05ebe05_0_213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3" name="Google Shape;1593;g22ed05ebe05_0_213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1594" name="Shape 1594"/>
        <p:cNvGrpSpPr/>
        <p:nvPr/>
      </p:nvGrpSpPr>
      <p:grpSpPr>
        <a:xfrm>
          <a:off x="0" y="0"/>
          <a:ext cx="0" cy="0"/>
          <a:chOff x="0" y="0"/>
          <a:chExt cx="0" cy="0"/>
        </a:xfrm>
      </p:grpSpPr>
      <p:pic>
        <p:nvPicPr>
          <p:cNvPr descr="Shape&#10;&#10;Description automatically generated with low confidence" id="1595" name="Google Shape;1595;g22ed05ebe05_0_215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596" name="Google Shape;1596;g22ed05ebe05_0_2157"/>
          <p:cNvSpPr/>
          <p:nvPr/>
        </p:nvSpPr>
        <p:spPr>
          <a:xfrm>
            <a:off x="1369704" y="2023249"/>
            <a:ext cx="6404700" cy="45600"/>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97" name="Google Shape;1597;g22ed05ebe05_0_2157"/>
          <p:cNvGrpSpPr/>
          <p:nvPr/>
        </p:nvGrpSpPr>
        <p:grpSpPr>
          <a:xfrm>
            <a:off x="865742" y="1720353"/>
            <a:ext cx="7412606" cy="894892"/>
            <a:chOff x="865742" y="1720353"/>
            <a:chExt cx="7412606" cy="894892"/>
          </a:xfrm>
        </p:grpSpPr>
        <p:grpSp>
          <p:nvGrpSpPr>
            <p:cNvPr id="1598" name="Google Shape;1598;g22ed05ebe05_0_2157"/>
            <p:cNvGrpSpPr/>
            <p:nvPr/>
          </p:nvGrpSpPr>
          <p:grpSpPr>
            <a:xfrm>
              <a:off x="3119411" y="1720353"/>
              <a:ext cx="651600" cy="894892"/>
              <a:chOff x="2980317" y="2014294"/>
              <a:chExt cx="651600" cy="894892"/>
            </a:xfrm>
          </p:grpSpPr>
          <p:cxnSp>
            <p:nvCxnSpPr>
              <p:cNvPr id="1599" name="Google Shape;1599;g22ed05ebe05_0_2157"/>
              <p:cNvCxnSpPr>
                <a:endCxn id="1600" idx="4"/>
              </p:cNvCxnSpPr>
              <p:nvPr/>
            </p:nvCxnSpPr>
            <p:spPr>
              <a:xfrm rot="10800000">
                <a:off x="3306109" y="2595086"/>
                <a:ext cx="0" cy="314100"/>
              </a:xfrm>
              <a:prstGeom prst="straightConnector1">
                <a:avLst/>
              </a:prstGeom>
              <a:noFill/>
              <a:ln cap="flat" cmpd="sng" w="9525">
                <a:solidFill>
                  <a:srgbClr val="BFBFBF"/>
                </a:solidFill>
                <a:prstDash val="solid"/>
                <a:round/>
                <a:headEnd len="sm" w="sm" type="none"/>
                <a:tailEnd len="sm" w="sm" type="none"/>
              </a:ln>
            </p:spPr>
          </p:cxnSp>
          <p:sp>
            <p:nvSpPr>
              <p:cNvPr id="1601" name="Google Shape;1601;g22ed05ebe05_0_2157"/>
              <p:cNvSpPr/>
              <p:nvPr/>
            </p:nvSpPr>
            <p:spPr>
              <a:xfrm>
                <a:off x="2980317"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0" name="Google Shape;1600;g22ed05ebe05_0_2157"/>
              <p:cNvSpPr/>
              <p:nvPr/>
            </p:nvSpPr>
            <p:spPr>
              <a:xfrm>
                <a:off x="3051109"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1602" name="Google Shape;1602;g22ed05ebe05_0_2157"/>
            <p:cNvGrpSpPr/>
            <p:nvPr/>
          </p:nvGrpSpPr>
          <p:grpSpPr>
            <a:xfrm>
              <a:off x="5373080" y="1720353"/>
              <a:ext cx="651600" cy="894892"/>
              <a:chOff x="5071929" y="2014294"/>
              <a:chExt cx="651600" cy="894892"/>
            </a:xfrm>
          </p:grpSpPr>
          <p:cxnSp>
            <p:nvCxnSpPr>
              <p:cNvPr id="1603" name="Google Shape;1603;g22ed05ebe05_0_2157"/>
              <p:cNvCxnSpPr>
                <a:endCxn id="1604" idx="4"/>
              </p:cNvCxnSpPr>
              <p:nvPr/>
            </p:nvCxnSpPr>
            <p:spPr>
              <a:xfrm rot="10800000">
                <a:off x="5397721" y="2595086"/>
                <a:ext cx="0" cy="314100"/>
              </a:xfrm>
              <a:prstGeom prst="straightConnector1">
                <a:avLst/>
              </a:prstGeom>
              <a:noFill/>
              <a:ln cap="flat" cmpd="sng" w="9525">
                <a:solidFill>
                  <a:srgbClr val="BFBFBF"/>
                </a:solidFill>
                <a:prstDash val="solid"/>
                <a:round/>
                <a:headEnd len="sm" w="sm" type="none"/>
                <a:tailEnd len="sm" w="sm" type="none"/>
              </a:ln>
            </p:spPr>
          </p:cxnSp>
          <p:sp>
            <p:nvSpPr>
              <p:cNvPr id="1605" name="Google Shape;1605;g22ed05ebe05_0_2157"/>
              <p:cNvSpPr/>
              <p:nvPr/>
            </p:nvSpPr>
            <p:spPr>
              <a:xfrm>
                <a:off x="5071929"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4" name="Google Shape;1604;g22ed05ebe05_0_2157"/>
              <p:cNvSpPr/>
              <p:nvPr/>
            </p:nvSpPr>
            <p:spPr>
              <a:xfrm>
                <a:off x="5142721"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606" name="Google Shape;1606;g22ed05ebe05_0_2157"/>
            <p:cNvGrpSpPr/>
            <p:nvPr/>
          </p:nvGrpSpPr>
          <p:grpSpPr>
            <a:xfrm>
              <a:off x="7626748" y="1720353"/>
              <a:ext cx="651600" cy="894892"/>
              <a:chOff x="7469822" y="2014294"/>
              <a:chExt cx="651600" cy="894892"/>
            </a:xfrm>
          </p:grpSpPr>
          <p:cxnSp>
            <p:nvCxnSpPr>
              <p:cNvPr id="1607" name="Google Shape;1607;g22ed05ebe05_0_2157"/>
              <p:cNvCxnSpPr>
                <a:endCxn id="1608" idx="4"/>
              </p:cNvCxnSpPr>
              <p:nvPr/>
            </p:nvCxnSpPr>
            <p:spPr>
              <a:xfrm rot="10800000">
                <a:off x="7795614" y="2595086"/>
                <a:ext cx="0" cy="314100"/>
              </a:xfrm>
              <a:prstGeom prst="straightConnector1">
                <a:avLst/>
              </a:prstGeom>
              <a:noFill/>
              <a:ln cap="flat" cmpd="sng" w="9525">
                <a:solidFill>
                  <a:srgbClr val="BFBFBF"/>
                </a:solidFill>
                <a:prstDash val="solid"/>
                <a:round/>
                <a:headEnd len="sm" w="sm" type="none"/>
                <a:tailEnd len="sm" w="sm" type="none"/>
              </a:ln>
            </p:spPr>
          </p:cxnSp>
          <p:sp>
            <p:nvSpPr>
              <p:cNvPr id="1609" name="Google Shape;1609;g22ed05ebe05_0_2157"/>
              <p:cNvSpPr/>
              <p:nvPr/>
            </p:nvSpPr>
            <p:spPr>
              <a:xfrm>
                <a:off x="7469822"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8" name="Google Shape;1608;g22ed05ebe05_0_2157"/>
              <p:cNvSpPr/>
              <p:nvPr/>
            </p:nvSpPr>
            <p:spPr>
              <a:xfrm>
                <a:off x="7540614"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610" name="Google Shape;1610;g22ed05ebe05_0_2157"/>
            <p:cNvGrpSpPr/>
            <p:nvPr/>
          </p:nvGrpSpPr>
          <p:grpSpPr>
            <a:xfrm>
              <a:off x="865742" y="1720353"/>
              <a:ext cx="651600" cy="894892"/>
              <a:chOff x="888704" y="2014294"/>
              <a:chExt cx="651600" cy="894892"/>
            </a:xfrm>
          </p:grpSpPr>
          <p:cxnSp>
            <p:nvCxnSpPr>
              <p:cNvPr id="1611" name="Google Shape;1611;g22ed05ebe05_0_2157"/>
              <p:cNvCxnSpPr>
                <a:endCxn id="1612" idx="4"/>
              </p:cNvCxnSpPr>
              <p:nvPr/>
            </p:nvCxnSpPr>
            <p:spPr>
              <a:xfrm rot="10800000">
                <a:off x="1214496" y="2595086"/>
                <a:ext cx="0" cy="314100"/>
              </a:xfrm>
              <a:prstGeom prst="straightConnector1">
                <a:avLst/>
              </a:prstGeom>
              <a:noFill/>
              <a:ln cap="flat" cmpd="sng" w="9525">
                <a:solidFill>
                  <a:srgbClr val="BFBFBF"/>
                </a:solidFill>
                <a:prstDash val="solid"/>
                <a:round/>
                <a:headEnd len="sm" w="sm" type="none"/>
                <a:tailEnd len="sm" w="sm" type="none"/>
              </a:ln>
            </p:spPr>
          </p:cxnSp>
          <p:sp>
            <p:nvSpPr>
              <p:cNvPr id="1613" name="Google Shape;1613;g22ed05ebe05_0_2157"/>
              <p:cNvSpPr/>
              <p:nvPr/>
            </p:nvSpPr>
            <p:spPr>
              <a:xfrm>
                <a:off x="888704"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12" name="Google Shape;1612;g22ed05ebe05_0_2157"/>
              <p:cNvSpPr/>
              <p:nvPr/>
            </p:nvSpPr>
            <p:spPr>
              <a:xfrm>
                <a:off x="959496"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1614" name="Google Shape;1614;g22ed05ebe05_0_2157"/>
          <p:cNvSpPr txBox="1"/>
          <p:nvPr>
            <p:ph idx="1" type="body"/>
          </p:nvPr>
        </p:nvSpPr>
        <p:spPr>
          <a:xfrm>
            <a:off x="2587791"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15" name="Google Shape;1615;g22ed05ebe05_0_2157"/>
          <p:cNvSpPr txBox="1"/>
          <p:nvPr>
            <p:ph idx="2" type="body"/>
          </p:nvPr>
        </p:nvSpPr>
        <p:spPr>
          <a:xfrm>
            <a:off x="334122"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16" name="Google Shape;1616;g22ed05ebe05_0_2157"/>
          <p:cNvSpPr txBox="1"/>
          <p:nvPr>
            <p:ph idx="3" type="body"/>
          </p:nvPr>
        </p:nvSpPr>
        <p:spPr>
          <a:xfrm>
            <a:off x="4841460"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17" name="Google Shape;1617;g22ed05ebe05_0_2157"/>
          <p:cNvSpPr txBox="1"/>
          <p:nvPr>
            <p:ph idx="4" type="body"/>
          </p:nvPr>
        </p:nvSpPr>
        <p:spPr>
          <a:xfrm>
            <a:off x="7095128"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18" name="Google Shape;1618;g22ed05ebe05_0_2157"/>
          <p:cNvSpPr txBox="1"/>
          <p:nvPr>
            <p:ph idx="5" type="body"/>
          </p:nvPr>
        </p:nvSpPr>
        <p:spPr>
          <a:xfrm>
            <a:off x="2587791"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19" name="Google Shape;1619;g22ed05ebe05_0_2157"/>
          <p:cNvSpPr txBox="1"/>
          <p:nvPr>
            <p:ph idx="6" type="body"/>
          </p:nvPr>
        </p:nvSpPr>
        <p:spPr>
          <a:xfrm>
            <a:off x="334122"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0" name="Google Shape;1620;g22ed05ebe05_0_2157"/>
          <p:cNvSpPr txBox="1"/>
          <p:nvPr>
            <p:ph idx="7" type="body"/>
          </p:nvPr>
        </p:nvSpPr>
        <p:spPr>
          <a:xfrm>
            <a:off x="4841460"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1" name="Google Shape;1621;g22ed05ebe05_0_2157"/>
          <p:cNvSpPr txBox="1"/>
          <p:nvPr>
            <p:ph idx="8" type="body"/>
          </p:nvPr>
        </p:nvSpPr>
        <p:spPr>
          <a:xfrm>
            <a:off x="7095128"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2" name="Google Shape;1622;g22ed05ebe05_0_215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g22ed05ebe05_0_215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1624" name="Shape 1624"/>
        <p:cNvGrpSpPr/>
        <p:nvPr/>
      </p:nvGrpSpPr>
      <p:grpSpPr>
        <a:xfrm>
          <a:off x="0" y="0"/>
          <a:ext cx="0" cy="0"/>
          <a:chOff x="0" y="0"/>
          <a:chExt cx="0" cy="0"/>
        </a:xfrm>
      </p:grpSpPr>
      <p:pic>
        <p:nvPicPr>
          <p:cNvPr descr="Shape&#10;&#10;Description automatically generated with low confidence" id="1625" name="Google Shape;1625;g22ed05ebe05_0_218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626" name="Google Shape;1626;g22ed05ebe05_0_2187"/>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627" name="Google Shape;1627;g22ed05ebe05_0_2187"/>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1628" name="Google Shape;1628;g22ed05ebe05_0_2187"/>
          <p:cNvSpPr/>
          <p:nvPr/>
        </p:nvSpPr>
        <p:spPr>
          <a:xfrm>
            <a:off x="1165467"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9" name="Google Shape;1629;g22ed05ebe05_0_2187"/>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0" name="Google Shape;1630;g22ed05ebe05_0_2187"/>
          <p:cNvSpPr/>
          <p:nvPr/>
        </p:nvSpPr>
        <p:spPr>
          <a:xfrm>
            <a:off x="4172079"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1" name="Google Shape;1631;g22ed05ebe05_0_2187"/>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2" name="Google Shape;1632;g22ed05ebe05_0_2187"/>
          <p:cNvSpPr/>
          <p:nvPr/>
        </p:nvSpPr>
        <p:spPr>
          <a:xfrm>
            <a:off x="7178690"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3" name="Google Shape;1633;g22ed05ebe05_0_2187"/>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g22ed05ebe05_0_2187"/>
          <p:cNvSpPr/>
          <p:nvPr>
            <p:ph idx="4" type="pic"/>
          </p:nvPr>
        </p:nvSpPr>
        <p:spPr>
          <a:xfrm>
            <a:off x="1324089" y="1830915"/>
            <a:ext cx="482700" cy="482700"/>
          </a:xfrm>
          <a:prstGeom prst="rect">
            <a:avLst/>
          </a:prstGeom>
          <a:noFill/>
          <a:ln>
            <a:noFill/>
          </a:ln>
        </p:spPr>
      </p:sp>
      <p:sp>
        <p:nvSpPr>
          <p:cNvPr id="1635" name="Google Shape;1635;g22ed05ebe05_0_2187"/>
          <p:cNvSpPr/>
          <p:nvPr>
            <p:ph idx="5" type="pic"/>
          </p:nvPr>
        </p:nvSpPr>
        <p:spPr>
          <a:xfrm>
            <a:off x="4330701" y="1830915"/>
            <a:ext cx="482700" cy="482700"/>
          </a:xfrm>
          <a:prstGeom prst="rect">
            <a:avLst/>
          </a:prstGeom>
          <a:noFill/>
          <a:ln>
            <a:noFill/>
          </a:ln>
        </p:spPr>
      </p:sp>
      <p:sp>
        <p:nvSpPr>
          <p:cNvPr id="1636" name="Google Shape;1636;g22ed05ebe05_0_2187"/>
          <p:cNvSpPr/>
          <p:nvPr>
            <p:ph idx="6" type="pic"/>
          </p:nvPr>
        </p:nvSpPr>
        <p:spPr>
          <a:xfrm>
            <a:off x="7337312" y="1830915"/>
            <a:ext cx="482700" cy="482700"/>
          </a:xfrm>
          <a:prstGeom prst="rect">
            <a:avLst/>
          </a:prstGeom>
          <a:noFill/>
          <a:ln>
            <a:noFill/>
          </a:ln>
        </p:spPr>
      </p:sp>
      <p:sp>
        <p:nvSpPr>
          <p:cNvPr id="1637" name="Google Shape;1637;g22ed05ebe05_0_2187"/>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g22ed05ebe05_0_2187"/>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9" name="Google Shape;1639;g22ed05ebe05_0_2187"/>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0" name="Google Shape;1640;g22ed05ebe05_0_218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1" name="Google Shape;1641;g22ed05ebe05_0_218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1642" name="Shape 1642"/>
        <p:cNvGrpSpPr/>
        <p:nvPr/>
      </p:nvGrpSpPr>
      <p:grpSpPr>
        <a:xfrm>
          <a:off x="0" y="0"/>
          <a:ext cx="0" cy="0"/>
          <a:chOff x="0" y="0"/>
          <a:chExt cx="0" cy="0"/>
        </a:xfrm>
      </p:grpSpPr>
      <p:pic>
        <p:nvPicPr>
          <p:cNvPr descr="Shape&#10;&#10;Description automatically generated with low confidence" id="1643" name="Google Shape;1643;g22ed05ebe05_0_220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644" name="Google Shape;1644;g22ed05ebe05_0_2205"/>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645" name="Google Shape;1645;g22ed05ebe05_0_2205"/>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1646" name="Google Shape;1646;g22ed05ebe05_0_2205"/>
          <p:cNvSpPr/>
          <p:nvPr/>
        </p:nvSpPr>
        <p:spPr>
          <a:xfrm>
            <a:off x="1165467"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7" name="Google Shape;1647;g22ed05ebe05_0_2205"/>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8" name="Google Shape;1648;g22ed05ebe05_0_2205"/>
          <p:cNvSpPr/>
          <p:nvPr/>
        </p:nvSpPr>
        <p:spPr>
          <a:xfrm>
            <a:off x="4172079"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9" name="Google Shape;1649;g22ed05ebe05_0_2205"/>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0" name="Google Shape;1650;g22ed05ebe05_0_2205"/>
          <p:cNvSpPr/>
          <p:nvPr/>
        </p:nvSpPr>
        <p:spPr>
          <a:xfrm>
            <a:off x="7178690"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1" name="Google Shape;1651;g22ed05ebe05_0_2205"/>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g22ed05ebe05_0_2205"/>
          <p:cNvSpPr/>
          <p:nvPr>
            <p:ph idx="4" type="pic"/>
          </p:nvPr>
        </p:nvSpPr>
        <p:spPr>
          <a:xfrm>
            <a:off x="1324089" y="1830915"/>
            <a:ext cx="482700" cy="482700"/>
          </a:xfrm>
          <a:prstGeom prst="rect">
            <a:avLst/>
          </a:prstGeom>
          <a:noFill/>
          <a:ln>
            <a:noFill/>
          </a:ln>
        </p:spPr>
      </p:sp>
      <p:sp>
        <p:nvSpPr>
          <p:cNvPr id="1653" name="Google Shape;1653;g22ed05ebe05_0_2205"/>
          <p:cNvSpPr/>
          <p:nvPr>
            <p:ph idx="5" type="pic"/>
          </p:nvPr>
        </p:nvSpPr>
        <p:spPr>
          <a:xfrm>
            <a:off x="4330701" y="1830915"/>
            <a:ext cx="482700" cy="482700"/>
          </a:xfrm>
          <a:prstGeom prst="rect">
            <a:avLst/>
          </a:prstGeom>
          <a:noFill/>
          <a:ln>
            <a:noFill/>
          </a:ln>
        </p:spPr>
      </p:sp>
      <p:sp>
        <p:nvSpPr>
          <p:cNvPr id="1654" name="Google Shape;1654;g22ed05ebe05_0_2205"/>
          <p:cNvSpPr/>
          <p:nvPr>
            <p:ph idx="6" type="pic"/>
          </p:nvPr>
        </p:nvSpPr>
        <p:spPr>
          <a:xfrm>
            <a:off x="7337312" y="1830915"/>
            <a:ext cx="482700" cy="482700"/>
          </a:xfrm>
          <a:prstGeom prst="rect">
            <a:avLst/>
          </a:prstGeom>
          <a:noFill/>
          <a:ln>
            <a:noFill/>
          </a:ln>
        </p:spPr>
      </p:sp>
      <p:sp>
        <p:nvSpPr>
          <p:cNvPr id="1655" name="Google Shape;1655;g22ed05ebe05_0_2205"/>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6" name="Google Shape;1656;g22ed05ebe05_0_2205"/>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7" name="Google Shape;1657;g22ed05ebe05_0_2205"/>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g22ed05ebe05_0_220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9" name="Google Shape;1659;g22ed05ebe05_0_220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178" name="Shape 178"/>
        <p:cNvGrpSpPr/>
        <p:nvPr/>
      </p:nvGrpSpPr>
      <p:grpSpPr>
        <a:xfrm>
          <a:off x="0" y="0"/>
          <a:ext cx="0" cy="0"/>
          <a:chOff x="0" y="0"/>
          <a:chExt cx="0" cy="0"/>
        </a:xfrm>
      </p:grpSpPr>
      <p:sp>
        <p:nvSpPr>
          <p:cNvPr id="179" name="Google Shape;179;g21fc78356b6_0_83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80" name="Google Shape;180;g21fc78356b6_0_839"/>
          <p:cNvPicPr preferRelativeResize="0"/>
          <p:nvPr/>
        </p:nvPicPr>
        <p:blipFill rotWithShape="1">
          <a:blip r:embed="rId2">
            <a:alphaModFix/>
          </a:blip>
          <a:srcRect b="0" l="0" r="0" t="0"/>
          <a:stretch/>
        </p:blipFill>
        <p:spPr>
          <a:xfrm>
            <a:off x="5" y="3"/>
            <a:ext cx="9143988" cy="5147999"/>
          </a:xfrm>
          <a:prstGeom prst="rect">
            <a:avLst/>
          </a:prstGeom>
          <a:noFill/>
          <a:ln>
            <a:noFill/>
          </a:ln>
        </p:spPr>
      </p:pic>
      <p:sp>
        <p:nvSpPr>
          <p:cNvPr id="181" name="Google Shape;181;g21fc78356b6_0_839"/>
          <p:cNvSpPr txBox="1"/>
          <p:nvPr>
            <p:ph type="title"/>
          </p:nvPr>
        </p:nvSpPr>
        <p:spPr>
          <a:xfrm>
            <a:off x="135731" y="202405"/>
            <a:ext cx="78867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Char char="●"/>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g21fc78356b6_0_83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pplication&#10;&#10;Description automatically generated with low confidence" id="183" name="Google Shape;183;g21fc78356b6_0_839"/>
          <p:cNvPicPr preferRelativeResize="0"/>
          <p:nvPr/>
        </p:nvPicPr>
        <p:blipFill rotWithShape="1">
          <a:blip r:embed="rId3">
            <a:alphaModFix/>
          </a:blip>
          <a:srcRect b="0" l="0" r="0" t="0"/>
          <a:stretch/>
        </p:blipFill>
        <p:spPr>
          <a:xfrm>
            <a:off x="2079320" y="1015317"/>
            <a:ext cx="4985351" cy="4110594"/>
          </a:xfrm>
          <a:prstGeom prst="rect">
            <a:avLst/>
          </a:prstGeom>
          <a:noFill/>
          <a:ln>
            <a:noFill/>
          </a:ln>
        </p:spPr>
      </p:pic>
      <p:sp>
        <p:nvSpPr>
          <p:cNvPr id="184" name="Google Shape;184;g21fc78356b6_0_839"/>
          <p:cNvSpPr txBox="1"/>
          <p:nvPr>
            <p:ph idx="1" type="body"/>
          </p:nvPr>
        </p:nvSpPr>
        <p:spPr>
          <a:xfrm>
            <a:off x="2365829" y="1556168"/>
            <a:ext cx="4371300" cy="26331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1660" name="Shape 1660"/>
        <p:cNvGrpSpPr/>
        <p:nvPr/>
      </p:nvGrpSpPr>
      <p:grpSpPr>
        <a:xfrm>
          <a:off x="0" y="0"/>
          <a:ext cx="0" cy="0"/>
          <a:chOff x="0" y="0"/>
          <a:chExt cx="0" cy="0"/>
        </a:xfrm>
      </p:grpSpPr>
      <p:pic>
        <p:nvPicPr>
          <p:cNvPr descr="Background pattern&#10;&#10;Description automatically generated" id="1661" name="Google Shape;1661;g22ed05ebe05_0_2223"/>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1662" name="Google Shape;1662;g22ed05ebe05_0_2223"/>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663" name="Google Shape;1663;g22ed05ebe05_0_2223"/>
          <p:cNvGrpSpPr/>
          <p:nvPr/>
        </p:nvGrpSpPr>
        <p:grpSpPr>
          <a:xfrm>
            <a:off x="2263140" y="1653932"/>
            <a:ext cx="4747200" cy="831000"/>
            <a:chOff x="2263140" y="1779657"/>
            <a:chExt cx="4747200" cy="831000"/>
          </a:xfrm>
        </p:grpSpPr>
        <p:cxnSp>
          <p:nvCxnSpPr>
            <p:cNvPr id="1664" name="Google Shape;1664;g22ed05ebe05_0_2223"/>
            <p:cNvCxnSpPr/>
            <p:nvPr/>
          </p:nvCxnSpPr>
          <p:spPr>
            <a:xfrm>
              <a:off x="2263140" y="2042160"/>
              <a:ext cx="4747200" cy="0"/>
            </a:xfrm>
            <a:prstGeom prst="straightConnector1">
              <a:avLst/>
            </a:prstGeom>
            <a:noFill/>
            <a:ln cap="flat" cmpd="sng" w="19050">
              <a:solidFill>
                <a:schemeClr val="lt2"/>
              </a:solidFill>
              <a:prstDash val="solid"/>
              <a:round/>
              <a:headEnd len="sm" w="sm" type="none"/>
              <a:tailEnd len="sm" w="sm" type="none"/>
            </a:ln>
          </p:spPr>
        </p:cxnSp>
        <p:sp>
          <p:nvSpPr>
            <p:cNvPr id="1665" name="Google Shape;1665;g22ed05ebe05_0_2223"/>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666" name="Google Shape;1666;g22ed05ebe05_0_2223"/>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1667" name="Shape 1667"/>
        <p:cNvGrpSpPr/>
        <p:nvPr/>
      </p:nvGrpSpPr>
      <p:grpSpPr>
        <a:xfrm>
          <a:off x="0" y="0"/>
          <a:ext cx="0" cy="0"/>
          <a:chOff x="0" y="0"/>
          <a:chExt cx="0" cy="0"/>
        </a:xfrm>
      </p:grpSpPr>
      <p:pic>
        <p:nvPicPr>
          <p:cNvPr descr="Background pattern&#10;&#10;Description automatically generated" id="1668" name="Google Shape;1668;g22ed05ebe05_0_2230"/>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1669" name="Google Shape;1669;g22ed05ebe05_0_2230"/>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670" name="Google Shape;1670;g22ed05ebe05_0_2230"/>
          <p:cNvGrpSpPr/>
          <p:nvPr/>
        </p:nvGrpSpPr>
        <p:grpSpPr>
          <a:xfrm>
            <a:off x="2263140" y="1653932"/>
            <a:ext cx="4747200" cy="831000"/>
            <a:chOff x="2263140" y="1779657"/>
            <a:chExt cx="4747200" cy="831000"/>
          </a:xfrm>
        </p:grpSpPr>
        <p:cxnSp>
          <p:nvCxnSpPr>
            <p:cNvPr id="1671" name="Google Shape;1671;g22ed05ebe05_0_2230"/>
            <p:cNvCxnSpPr/>
            <p:nvPr/>
          </p:nvCxnSpPr>
          <p:spPr>
            <a:xfrm>
              <a:off x="2263140" y="2042160"/>
              <a:ext cx="4747200" cy="0"/>
            </a:xfrm>
            <a:prstGeom prst="straightConnector1">
              <a:avLst/>
            </a:prstGeom>
            <a:noFill/>
            <a:ln cap="flat" cmpd="sng" w="19050">
              <a:solidFill>
                <a:srgbClr val="50AFE6"/>
              </a:solidFill>
              <a:prstDash val="solid"/>
              <a:round/>
              <a:headEnd len="sm" w="sm" type="none"/>
              <a:tailEnd len="sm" w="sm" type="none"/>
            </a:ln>
          </p:spPr>
        </p:cxnSp>
        <p:sp>
          <p:nvSpPr>
            <p:cNvPr id="1672" name="Google Shape;1672;g22ed05ebe05_0_2230"/>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673" name="Google Shape;1673;g22ed05ebe05_0_2230"/>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1674" name="Shape 1674"/>
        <p:cNvGrpSpPr/>
        <p:nvPr/>
      </p:nvGrpSpPr>
      <p:grpSpPr>
        <a:xfrm>
          <a:off x="0" y="0"/>
          <a:ext cx="0" cy="0"/>
          <a:chOff x="0" y="0"/>
          <a:chExt cx="0" cy="0"/>
        </a:xfrm>
      </p:grpSpPr>
      <p:pic>
        <p:nvPicPr>
          <p:cNvPr descr="Background pattern&#10;&#10;Description automatically generated" id="1675" name="Google Shape;1675;g22ed05ebe05_0_2237"/>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1676" name="Google Shape;1676;g22ed05ebe05_0_2237"/>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677" name="Google Shape;1677;g22ed05ebe05_0_2237"/>
          <p:cNvGrpSpPr/>
          <p:nvPr/>
        </p:nvGrpSpPr>
        <p:grpSpPr>
          <a:xfrm>
            <a:off x="2263140" y="1653932"/>
            <a:ext cx="4747200" cy="831000"/>
            <a:chOff x="2263140" y="1779657"/>
            <a:chExt cx="4747200" cy="831000"/>
          </a:xfrm>
        </p:grpSpPr>
        <p:cxnSp>
          <p:nvCxnSpPr>
            <p:cNvPr id="1678" name="Google Shape;1678;g22ed05ebe05_0_2237"/>
            <p:cNvCxnSpPr/>
            <p:nvPr/>
          </p:nvCxnSpPr>
          <p:spPr>
            <a:xfrm>
              <a:off x="2263140" y="2042160"/>
              <a:ext cx="4747200" cy="0"/>
            </a:xfrm>
            <a:prstGeom prst="straightConnector1">
              <a:avLst/>
            </a:prstGeom>
            <a:noFill/>
            <a:ln cap="flat" cmpd="sng" w="19050">
              <a:solidFill>
                <a:schemeClr val="accent2"/>
              </a:solidFill>
              <a:prstDash val="solid"/>
              <a:round/>
              <a:headEnd len="sm" w="sm" type="none"/>
              <a:tailEnd len="sm" w="sm" type="none"/>
            </a:ln>
          </p:spPr>
        </p:cxnSp>
        <p:sp>
          <p:nvSpPr>
            <p:cNvPr id="1679" name="Google Shape;1679;g22ed05ebe05_0_2237"/>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680" name="Google Shape;1680;g22ed05ebe05_0_2237"/>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1681" name="Shape 1681"/>
        <p:cNvGrpSpPr/>
        <p:nvPr/>
      </p:nvGrpSpPr>
      <p:grpSpPr>
        <a:xfrm>
          <a:off x="0" y="0"/>
          <a:ext cx="0" cy="0"/>
          <a:chOff x="0" y="0"/>
          <a:chExt cx="0" cy="0"/>
        </a:xfrm>
      </p:grpSpPr>
      <p:pic>
        <p:nvPicPr>
          <p:cNvPr descr="Background pattern&#10;&#10;Description automatically generated" id="1682" name="Google Shape;1682;g22ed05ebe05_0_2244"/>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1683" name="Google Shape;1683;g22ed05ebe05_0_2244"/>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684" name="Google Shape;1684;g22ed05ebe05_0_2244"/>
          <p:cNvGrpSpPr/>
          <p:nvPr/>
        </p:nvGrpSpPr>
        <p:grpSpPr>
          <a:xfrm>
            <a:off x="1403060" y="1183590"/>
            <a:ext cx="6337800" cy="1569900"/>
            <a:chOff x="1492092" y="1002130"/>
            <a:chExt cx="6337800" cy="1569900"/>
          </a:xfrm>
        </p:grpSpPr>
        <p:cxnSp>
          <p:nvCxnSpPr>
            <p:cNvPr id="1685" name="Google Shape;1685;g22ed05ebe05_0_2244"/>
            <p:cNvCxnSpPr/>
            <p:nvPr/>
          </p:nvCxnSpPr>
          <p:spPr>
            <a:xfrm>
              <a:off x="1492092" y="1449493"/>
              <a:ext cx="6337800" cy="0"/>
            </a:xfrm>
            <a:prstGeom prst="straightConnector1">
              <a:avLst/>
            </a:prstGeom>
            <a:noFill/>
            <a:ln cap="flat" cmpd="sng" w="12700">
              <a:solidFill>
                <a:srgbClr val="D8D8D8"/>
              </a:solidFill>
              <a:prstDash val="solid"/>
              <a:round/>
              <a:headEnd len="sm" w="sm" type="none"/>
              <a:tailEnd len="sm" w="sm" type="none"/>
            </a:ln>
          </p:spPr>
        </p:cxnSp>
        <p:sp>
          <p:nvSpPr>
            <p:cNvPr id="1686" name="Google Shape;1686;g22ed05ebe05_0_2244"/>
            <p:cNvSpPr txBox="1"/>
            <p:nvPr/>
          </p:nvSpPr>
          <p:spPr>
            <a:xfrm>
              <a:off x="4302597" y="1002130"/>
              <a:ext cx="717000" cy="1569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687" name="Google Shape;1687;g22ed05ebe05_0_2244"/>
          <p:cNvGrpSpPr/>
          <p:nvPr/>
        </p:nvGrpSpPr>
        <p:grpSpPr>
          <a:xfrm>
            <a:off x="1492092" y="3662045"/>
            <a:ext cx="6159900" cy="71100"/>
            <a:chOff x="2145983" y="2931954"/>
            <a:chExt cx="6159900" cy="71100"/>
          </a:xfrm>
        </p:grpSpPr>
        <p:sp>
          <p:nvSpPr>
            <p:cNvPr id="1688" name="Google Shape;1688;g22ed05ebe05_0_2244"/>
            <p:cNvSpPr/>
            <p:nvPr/>
          </p:nvSpPr>
          <p:spPr>
            <a:xfrm>
              <a:off x="2145983" y="2931954"/>
              <a:ext cx="6159900" cy="7110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89" name="Google Shape;1689;g22ed05ebe05_0_2244"/>
            <p:cNvSpPr/>
            <p:nvPr/>
          </p:nvSpPr>
          <p:spPr>
            <a:xfrm>
              <a:off x="3869954" y="2931954"/>
              <a:ext cx="2712000" cy="7110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690" name="Google Shape;1690;g22ed05ebe05_0_2244"/>
          <p:cNvSpPr txBox="1"/>
          <p:nvPr>
            <p:ph idx="1" type="body"/>
          </p:nvPr>
        </p:nvSpPr>
        <p:spPr>
          <a:xfrm>
            <a:off x="571500" y="2030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1691" name="Shape 1691"/>
        <p:cNvGrpSpPr/>
        <p:nvPr/>
      </p:nvGrpSpPr>
      <p:grpSpPr>
        <a:xfrm>
          <a:off x="0" y="0"/>
          <a:ext cx="0" cy="0"/>
          <a:chOff x="0" y="0"/>
          <a:chExt cx="0" cy="0"/>
        </a:xfrm>
      </p:grpSpPr>
      <p:grpSp>
        <p:nvGrpSpPr>
          <p:cNvPr id="1692" name="Google Shape;1692;g22ed05ebe05_0_2254"/>
          <p:cNvGrpSpPr/>
          <p:nvPr/>
        </p:nvGrpSpPr>
        <p:grpSpPr>
          <a:xfrm>
            <a:off x="444" y="0"/>
            <a:ext cx="9143558" cy="5143500"/>
            <a:chOff x="444" y="317809"/>
            <a:chExt cx="9143558" cy="5143500"/>
          </a:xfrm>
        </p:grpSpPr>
        <p:pic>
          <p:nvPicPr>
            <p:cNvPr descr="Surface chart&#10;&#10;Description automatically generated with low confidence" id="1693" name="Google Shape;1693;g22ed05ebe05_0_2254"/>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1694" name="Google Shape;1694;g22ed05ebe05_0_2254"/>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1695" name="Google Shape;1695;g22ed05ebe05_0_2254"/>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696" name="Google Shape;1696;g22ed05ebe05_0_2254"/>
          <p:cNvGrpSpPr/>
          <p:nvPr/>
        </p:nvGrpSpPr>
        <p:grpSpPr>
          <a:xfrm>
            <a:off x="904015" y="1546992"/>
            <a:ext cx="7497588" cy="2134098"/>
            <a:chOff x="822735" y="1506352"/>
            <a:chExt cx="7497588" cy="2134098"/>
          </a:xfrm>
        </p:grpSpPr>
        <p:sp>
          <p:nvSpPr>
            <p:cNvPr id="1697" name="Google Shape;1697;g22ed05ebe05_0_2254"/>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698" name="Google Shape;1698;g22ed05ebe05_0_2254"/>
            <p:cNvGrpSpPr/>
            <p:nvPr/>
          </p:nvGrpSpPr>
          <p:grpSpPr>
            <a:xfrm>
              <a:off x="822735" y="1506352"/>
              <a:ext cx="7394841" cy="2000585"/>
              <a:chOff x="1565911" y="1469153"/>
              <a:chExt cx="6082284" cy="2049780"/>
            </a:xfrm>
          </p:grpSpPr>
          <p:sp>
            <p:nvSpPr>
              <p:cNvPr id="1699" name="Google Shape;1699;g22ed05ebe05_0_2254"/>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00" name="Google Shape;1700;g22ed05ebe05_0_2254"/>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701" name="Google Shape;1701;g22ed05ebe05_0_2254"/>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1702" name="Shape 1702"/>
        <p:cNvGrpSpPr/>
        <p:nvPr/>
      </p:nvGrpSpPr>
      <p:grpSpPr>
        <a:xfrm>
          <a:off x="0" y="0"/>
          <a:ext cx="0" cy="0"/>
          <a:chOff x="0" y="0"/>
          <a:chExt cx="0" cy="0"/>
        </a:xfrm>
      </p:grpSpPr>
      <p:grpSp>
        <p:nvGrpSpPr>
          <p:cNvPr id="1703" name="Google Shape;1703;g22ed05ebe05_0_2265"/>
          <p:cNvGrpSpPr/>
          <p:nvPr/>
        </p:nvGrpSpPr>
        <p:grpSpPr>
          <a:xfrm>
            <a:off x="444" y="0"/>
            <a:ext cx="9143558" cy="5143500"/>
            <a:chOff x="444" y="317809"/>
            <a:chExt cx="9143558" cy="5143500"/>
          </a:xfrm>
        </p:grpSpPr>
        <p:pic>
          <p:nvPicPr>
            <p:cNvPr descr="Surface chart&#10;&#10;Description automatically generated with low confidence" id="1704" name="Google Shape;1704;g22ed05ebe05_0_2265"/>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1705" name="Google Shape;1705;g22ed05ebe05_0_2265"/>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1706" name="Google Shape;1706;g22ed05ebe05_0_2265"/>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707" name="Google Shape;1707;g22ed05ebe05_0_2265"/>
          <p:cNvGrpSpPr/>
          <p:nvPr/>
        </p:nvGrpSpPr>
        <p:grpSpPr>
          <a:xfrm>
            <a:off x="904015" y="1546992"/>
            <a:ext cx="7497588" cy="2134098"/>
            <a:chOff x="822735" y="1506352"/>
            <a:chExt cx="7497588" cy="2134098"/>
          </a:xfrm>
        </p:grpSpPr>
        <p:sp>
          <p:nvSpPr>
            <p:cNvPr id="1708" name="Google Shape;1708;g22ed05ebe05_0_2265"/>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709" name="Google Shape;1709;g22ed05ebe05_0_2265"/>
            <p:cNvGrpSpPr/>
            <p:nvPr/>
          </p:nvGrpSpPr>
          <p:grpSpPr>
            <a:xfrm>
              <a:off x="822735" y="1506352"/>
              <a:ext cx="7394841" cy="2000585"/>
              <a:chOff x="1565911" y="1469153"/>
              <a:chExt cx="6082284" cy="2049780"/>
            </a:xfrm>
          </p:grpSpPr>
          <p:sp>
            <p:nvSpPr>
              <p:cNvPr id="1710" name="Google Shape;1710;g22ed05ebe05_0_2265"/>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11" name="Google Shape;1711;g22ed05ebe05_0_2265"/>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712" name="Google Shape;1712;g22ed05ebe05_0_2265"/>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1713" name="Shape 1713"/>
        <p:cNvGrpSpPr/>
        <p:nvPr/>
      </p:nvGrpSpPr>
      <p:grpSpPr>
        <a:xfrm>
          <a:off x="0" y="0"/>
          <a:ext cx="0" cy="0"/>
          <a:chOff x="0" y="0"/>
          <a:chExt cx="0" cy="0"/>
        </a:xfrm>
      </p:grpSpPr>
      <p:grpSp>
        <p:nvGrpSpPr>
          <p:cNvPr id="1714" name="Google Shape;1714;g22ed05ebe05_0_2276"/>
          <p:cNvGrpSpPr/>
          <p:nvPr/>
        </p:nvGrpSpPr>
        <p:grpSpPr>
          <a:xfrm>
            <a:off x="444" y="0"/>
            <a:ext cx="9143558" cy="5143500"/>
            <a:chOff x="444" y="317809"/>
            <a:chExt cx="9143558" cy="5143500"/>
          </a:xfrm>
        </p:grpSpPr>
        <p:pic>
          <p:nvPicPr>
            <p:cNvPr descr="Surface chart&#10;&#10;Description automatically generated with low confidence" id="1715" name="Google Shape;1715;g22ed05ebe05_0_2276"/>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1716" name="Google Shape;1716;g22ed05ebe05_0_2276"/>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1717" name="Google Shape;1717;g22ed05ebe05_0_2276"/>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718" name="Google Shape;1718;g22ed05ebe05_0_2276"/>
          <p:cNvGrpSpPr/>
          <p:nvPr/>
        </p:nvGrpSpPr>
        <p:grpSpPr>
          <a:xfrm>
            <a:off x="904015" y="1546992"/>
            <a:ext cx="7497588" cy="2134098"/>
            <a:chOff x="822735" y="1506352"/>
            <a:chExt cx="7497588" cy="2134098"/>
          </a:xfrm>
        </p:grpSpPr>
        <p:sp>
          <p:nvSpPr>
            <p:cNvPr id="1719" name="Google Shape;1719;g22ed05ebe05_0_2276"/>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720" name="Google Shape;1720;g22ed05ebe05_0_2276"/>
            <p:cNvGrpSpPr/>
            <p:nvPr/>
          </p:nvGrpSpPr>
          <p:grpSpPr>
            <a:xfrm>
              <a:off x="822735" y="1506352"/>
              <a:ext cx="7394841" cy="2000585"/>
              <a:chOff x="1565911" y="1469153"/>
              <a:chExt cx="6082284" cy="2049780"/>
            </a:xfrm>
          </p:grpSpPr>
          <p:sp>
            <p:nvSpPr>
              <p:cNvPr id="1721" name="Google Shape;1721;g22ed05ebe05_0_2276"/>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22" name="Google Shape;1722;g22ed05ebe05_0_2276"/>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723" name="Google Shape;1723;g22ed05ebe05_0_2276"/>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1724" name="Shape 1724"/>
        <p:cNvGrpSpPr/>
        <p:nvPr/>
      </p:nvGrpSpPr>
      <p:grpSpPr>
        <a:xfrm>
          <a:off x="0" y="0"/>
          <a:ext cx="0" cy="0"/>
          <a:chOff x="0" y="0"/>
          <a:chExt cx="0" cy="0"/>
        </a:xfrm>
      </p:grpSpPr>
      <p:grpSp>
        <p:nvGrpSpPr>
          <p:cNvPr id="1725" name="Google Shape;1725;g22ed05ebe05_0_2287"/>
          <p:cNvGrpSpPr/>
          <p:nvPr/>
        </p:nvGrpSpPr>
        <p:grpSpPr>
          <a:xfrm>
            <a:off x="444" y="0"/>
            <a:ext cx="9143558" cy="5143500"/>
            <a:chOff x="444" y="317809"/>
            <a:chExt cx="9143558" cy="5143500"/>
          </a:xfrm>
        </p:grpSpPr>
        <p:pic>
          <p:nvPicPr>
            <p:cNvPr descr="Surface chart&#10;&#10;Description automatically generated with low confidence" id="1726" name="Google Shape;1726;g22ed05ebe05_0_2287"/>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1727" name="Google Shape;1727;g22ed05ebe05_0_2287"/>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1728" name="Google Shape;1728;g22ed05ebe05_0_2287"/>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1729" name="Google Shape;1729;g22ed05ebe05_0_2287"/>
          <p:cNvSpPr/>
          <p:nvPr/>
        </p:nvSpPr>
        <p:spPr>
          <a:xfrm>
            <a:off x="1893911" y="1825943"/>
            <a:ext cx="5027400" cy="1212600"/>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30" name="Google Shape;1730;g22ed05ebe05_0_2287"/>
          <p:cNvSpPr/>
          <p:nvPr/>
        </p:nvSpPr>
        <p:spPr>
          <a:xfrm>
            <a:off x="2222565" y="2127950"/>
            <a:ext cx="5027400" cy="1212600"/>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31" name="Google Shape;1731;g22ed05ebe05_0_2287"/>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732" name="Google Shape;1732;g22ed05ebe05_0_2287"/>
          <p:cNvGrpSpPr/>
          <p:nvPr/>
        </p:nvGrpSpPr>
        <p:grpSpPr>
          <a:xfrm>
            <a:off x="1985011" y="1602036"/>
            <a:ext cx="502800" cy="45600"/>
            <a:chOff x="1985011" y="1602036"/>
            <a:chExt cx="502800" cy="45600"/>
          </a:xfrm>
        </p:grpSpPr>
        <p:sp>
          <p:nvSpPr>
            <p:cNvPr id="1733" name="Google Shape;1733;g22ed05ebe05_0_2287"/>
            <p:cNvSpPr/>
            <p:nvPr/>
          </p:nvSpPr>
          <p:spPr>
            <a:xfrm>
              <a:off x="19850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34" name="Google Shape;1734;g22ed05ebe05_0_2287"/>
            <p:cNvSpPr/>
            <p:nvPr/>
          </p:nvSpPr>
          <p:spPr>
            <a:xfrm>
              <a:off x="21374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35" name="Google Shape;1735;g22ed05ebe05_0_2287"/>
            <p:cNvSpPr/>
            <p:nvPr/>
          </p:nvSpPr>
          <p:spPr>
            <a:xfrm>
              <a:off x="22898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36" name="Google Shape;1736;g22ed05ebe05_0_2287"/>
            <p:cNvSpPr/>
            <p:nvPr/>
          </p:nvSpPr>
          <p:spPr>
            <a:xfrm>
              <a:off x="24422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737" name="Google Shape;1737;g22ed05ebe05_0_2287"/>
          <p:cNvGrpSpPr/>
          <p:nvPr/>
        </p:nvGrpSpPr>
        <p:grpSpPr>
          <a:xfrm>
            <a:off x="6656071" y="3518606"/>
            <a:ext cx="502800" cy="45600"/>
            <a:chOff x="6656071" y="3518606"/>
            <a:chExt cx="502800" cy="45600"/>
          </a:xfrm>
        </p:grpSpPr>
        <p:sp>
          <p:nvSpPr>
            <p:cNvPr id="1738" name="Google Shape;1738;g22ed05ebe05_0_2287"/>
            <p:cNvSpPr/>
            <p:nvPr/>
          </p:nvSpPr>
          <p:spPr>
            <a:xfrm>
              <a:off x="66560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39" name="Google Shape;1739;g22ed05ebe05_0_2287"/>
            <p:cNvSpPr/>
            <p:nvPr/>
          </p:nvSpPr>
          <p:spPr>
            <a:xfrm>
              <a:off x="68084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40" name="Google Shape;1740;g22ed05ebe05_0_2287"/>
            <p:cNvSpPr/>
            <p:nvPr/>
          </p:nvSpPr>
          <p:spPr>
            <a:xfrm>
              <a:off x="69608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41" name="Google Shape;1741;g22ed05ebe05_0_2287"/>
            <p:cNvSpPr/>
            <p:nvPr/>
          </p:nvSpPr>
          <p:spPr>
            <a:xfrm>
              <a:off x="71132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742" name="Google Shape;1742;g22ed05ebe05_0_2287"/>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1743" name="Shape 1743"/>
        <p:cNvGrpSpPr/>
        <p:nvPr/>
      </p:nvGrpSpPr>
      <p:grpSpPr>
        <a:xfrm>
          <a:off x="0" y="0"/>
          <a:ext cx="0" cy="0"/>
          <a:chOff x="0" y="0"/>
          <a:chExt cx="0" cy="0"/>
        </a:xfrm>
      </p:grpSpPr>
      <p:grpSp>
        <p:nvGrpSpPr>
          <p:cNvPr id="1744" name="Google Shape;1744;g22ed05ebe05_0_2306"/>
          <p:cNvGrpSpPr/>
          <p:nvPr/>
        </p:nvGrpSpPr>
        <p:grpSpPr>
          <a:xfrm>
            <a:off x="444" y="0"/>
            <a:ext cx="9143558" cy="5143500"/>
            <a:chOff x="444" y="317809"/>
            <a:chExt cx="9143558" cy="5143500"/>
          </a:xfrm>
        </p:grpSpPr>
        <p:pic>
          <p:nvPicPr>
            <p:cNvPr descr="Surface chart&#10;&#10;Description automatically generated with low confidence" id="1745" name="Google Shape;1745;g22ed05ebe05_0_2306"/>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1746" name="Google Shape;1746;g22ed05ebe05_0_2306"/>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1747" name="Google Shape;1747;g22ed05ebe05_0_2306"/>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1748" name="Google Shape;1748;g22ed05ebe05_0_2306"/>
          <p:cNvSpPr/>
          <p:nvPr/>
        </p:nvSpPr>
        <p:spPr>
          <a:xfrm>
            <a:off x="1893911" y="1825943"/>
            <a:ext cx="5027400" cy="1212600"/>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49" name="Google Shape;1749;g22ed05ebe05_0_2306"/>
          <p:cNvSpPr/>
          <p:nvPr/>
        </p:nvSpPr>
        <p:spPr>
          <a:xfrm>
            <a:off x="2222565" y="2127950"/>
            <a:ext cx="5027400" cy="1212600"/>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50" name="Google Shape;1750;g22ed05ebe05_0_2306"/>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751" name="Google Shape;1751;g22ed05ebe05_0_2306"/>
          <p:cNvGrpSpPr/>
          <p:nvPr/>
        </p:nvGrpSpPr>
        <p:grpSpPr>
          <a:xfrm>
            <a:off x="1985011" y="1602036"/>
            <a:ext cx="502800" cy="45600"/>
            <a:chOff x="1985011" y="1602036"/>
            <a:chExt cx="502800" cy="45600"/>
          </a:xfrm>
        </p:grpSpPr>
        <p:sp>
          <p:nvSpPr>
            <p:cNvPr id="1752" name="Google Shape;1752;g22ed05ebe05_0_2306"/>
            <p:cNvSpPr/>
            <p:nvPr/>
          </p:nvSpPr>
          <p:spPr>
            <a:xfrm>
              <a:off x="19850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53" name="Google Shape;1753;g22ed05ebe05_0_2306"/>
            <p:cNvSpPr/>
            <p:nvPr/>
          </p:nvSpPr>
          <p:spPr>
            <a:xfrm>
              <a:off x="21374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54" name="Google Shape;1754;g22ed05ebe05_0_2306"/>
            <p:cNvSpPr/>
            <p:nvPr/>
          </p:nvSpPr>
          <p:spPr>
            <a:xfrm>
              <a:off x="22898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55" name="Google Shape;1755;g22ed05ebe05_0_2306"/>
            <p:cNvSpPr/>
            <p:nvPr/>
          </p:nvSpPr>
          <p:spPr>
            <a:xfrm>
              <a:off x="24422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756" name="Google Shape;1756;g22ed05ebe05_0_2306"/>
          <p:cNvGrpSpPr/>
          <p:nvPr/>
        </p:nvGrpSpPr>
        <p:grpSpPr>
          <a:xfrm>
            <a:off x="6656071" y="3518606"/>
            <a:ext cx="502800" cy="45600"/>
            <a:chOff x="6656071" y="3518606"/>
            <a:chExt cx="502800" cy="45600"/>
          </a:xfrm>
        </p:grpSpPr>
        <p:sp>
          <p:nvSpPr>
            <p:cNvPr id="1757" name="Google Shape;1757;g22ed05ebe05_0_2306"/>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58" name="Google Shape;1758;g22ed05ebe05_0_2306"/>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59" name="Google Shape;1759;g22ed05ebe05_0_2306"/>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60" name="Google Shape;1760;g22ed05ebe05_0_2306"/>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761" name="Google Shape;1761;g22ed05ebe05_0_2306"/>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1762" name="Shape 1762"/>
        <p:cNvGrpSpPr/>
        <p:nvPr/>
      </p:nvGrpSpPr>
      <p:grpSpPr>
        <a:xfrm>
          <a:off x="0" y="0"/>
          <a:ext cx="0" cy="0"/>
          <a:chOff x="0" y="0"/>
          <a:chExt cx="0" cy="0"/>
        </a:xfrm>
      </p:grpSpPr>
      <p:grpSp>
        <p:nvGrpSpPr>
          <p:cNvPr id="1763" name="Google Shape;1763;g22ed05ebe05_0_2325"/>
          <p:cNvGrpSpPr/>
          <p:nvPr/>
        </p:nvGrpSpPr>
        <p:grpSpPr>
          <a:xfrm>
            <a:off x="444" y="0"/>
            <a:ext cx="9143558" cy="5143500"/>
            <a:chOff x="444" y="317809"/>
            <a:chExt cx="9143558" cy="5143500"/>
          </a:xfrm>
        </p:grpSpPr>
        <p:pic>
          <p:nvPicPr>
            <p:cNvPr descr="Surface chart&#10;&#10;Description automatically generated with low confidence" id="1764" name="Google Shape;1764;g22ed05ebe05_0_2325"/>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1765" name="Google Shape;1765;g22ed05ebe05_0_2325"/>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1766" name="Google Shape;1766;g22ed05ebe05_0_2325"/>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1767" name="Google Shape;1767;g22ed05ebe05_0_2325"/>
          <p:cNvSpPr/>
          <p:nvPr/>
        </p:nvSpPr>
        <p:spPr>
          <a:xfrm>
            <a:off x="1893911" y="1825943"/>
            <a:ext cx="5027400" cy="1212600"/>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68" name="Google Shape;1768;g22ed05ebe05_0_2325"/>
          <p:cNvSpPr/>
          <p:nvPr/>
        </p:nvSpPr>
        <p:spPr>
          <a:xfrm>
            <a:off x="2222565" y="2127950"/>
            <a:ext cx="5027400" cy="1212600"/>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69" name="Google Shape;1769;g22ed05ebe05_0_2325"/>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770" name="Google Shape;1770;g22ed05ebe05_0_2325"/>
          <p:cNvGrpSpPr/>
          <p:nvPr/>
        </p:nvGrpSpPr>
        <p:grpSpPr>
          <a:xfrm>
            <a:off x="1985011" y="1602036"/>
            <a:ext cx="502800" cy="45600"/>
            <a:chOff x="1985011" y="1602036"/>
            <a:chExt cx="502800" cy="45600"/>
          </a:xfrm>
        </p:grpSpPr>
        <p:sp>
          <p:nvSpPr>
            <p:cNvPr id="1771" name="Google Shape;1771;g22ed05ebe05_0_2325"/>
            <p:cNvSpPr/>
            <p:nvPr/>
          </p:nvSpPr>
          <p:spPr>
            <a:xfrm>
              <a:off x="19850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72" name="Google Shape;1772;g22ed05ebe05_0_2325"/>
            <p:cNvSpPr/>
            <p:nvPr/>
          </p:nvSpPr>
          <p:spPr>
            <a:xfrm>
              <a:off x="21374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g22ed05ebe05_0_2325"/>
            <p:cNvSpPr/>
            <p:nvPr/>
          </p:nvSpPr>
          <p:spPr>
            <a:xfrm>
              <a:off x="22898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74" name="Google Shape;1774;g22ed05ebe05_0_2325"/>
            <p:cNvSpPr/>
            <p:nvPr/>
          </p:nvSpPr>
          <p:spPr>
            <a:xfrm>
              <a:off x="24422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775" name="Google Shape;1775;g22ed05ebe05_0_2325"/>
          <p:cNvGrpSpPr/>
          <p:nvPr/>
        </p:nvGrpSpPr>
        <p:grpSpPr>
          <a:xfrm>
            <a:off x="6656071" y="3518606"/>
            <a:ext cx="502800" cy="45600"/>
            <a:chOff x="6656071" y="3518606"/>
            <a:chExt cx="502800" cy="45600"/>
          </a:xfrm>
        </p:grpSpPr>
        <p:sp>
          <p:nvSpPr>
            <p:cNvPr id="1776" name="Google Shape;1776;g22ed05ebe05_0_2325"/>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77" name="Google Shape;1777;g22ed05ebe05_0_2325"/>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78" name="Google Shape;1778;g22ed05ebe05_0_2325"/>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779" name="Google Shape;1779;g22ed05ebe05_0_2325"/>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780" name="Google Shape;1780;g22ed05ebe05_0_2325"/>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85" name="Shape 185"/>
        <p:cNvGrpSpPr/>
        <p:nvPr/>
      </p:nvGrpSpPr>
      <p:grpSpPr>
        <a:xfrm>
          <a:off x="0" y="0"/>
          <a:ext cx="0" cy="0"/>
          <a:chOff x="0" y="0"/>
          <a:chExt cx="0" cy="0"/>
        </a:xfrm>
      </p:grpSpPr>
      <p:sp>
        <p:nvSpPr>
          <p:cNvPr id="186" name="Google Shape;186;p29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87" name="Google Shape;187;p29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88" name="Google Shape;188;p294"/>
          <p:cNvSpPr/>
          <p:nvPr>
            <p:ph idx="2" type="pic"/>
          </p:nvPr>
        </p:nvSpPr>
        <p:spPr>
          <a:xfrm>
            <a:off x="4734046" y="638171"/>
            <a:ext cx="4417249" cy="4030832"/>
          </a:xfrm>
          <a:prstGeom prst="rect">
            <a:avLst/>
          </a:prstGeom>
          <a:noFill/>
          <a:ln>
            <a:noFill/>
          </a:ln>
        </p:spPr>
      </p:sp>
      <p:sp>
        <p:nvSpPr>
          <p:cNvPr id="189" name="Google Shape;189;p294"/>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90" name="Google Shape;190;p294"/>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91" name="Google Shape;191;p29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29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1781" name="Shape 1781"/>
        <p:cNvGrpSpPr/>
        <p:nvPr/>
      </p:nvGrpSpPr>
      <p:grpSpPr>
        <a:xfrm>
          <a:off x="0" y="0"/>
          <a:ext cx="0" cy="0"/>
          <a:chOff x="0" y="0"/>
          <a:chExt cx="0" cy="0"/>
        </a:xfrm>
      </p:grpSpPr>
      <p:pic>
        <p:nvPicPr>
          <p:cNvPr descr="Background pattern&#10;&#10;Description automatically generated" id="1782" name="Google Shape;1782;g22ed05ebe05_0_2344"/>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1783" name="Google Shape;1783;g22ed05ebe05_0_2344"/>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1784" name="Google Shape;1784;g22ed05ebe05_0_2344"/>
          <p:cNvSpPr/>
          <p:nvPr/>
        </p:nvSpPr>
        <p:spPr>
          <a:xfrm>
            <a:off x="1736279" y="1782808"/>
            <a:ext cx="1578000" cy="157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785" name="Google Shape;1785;g22ed05ebe05_0_2344"/>
          <p:cNvSpPr txBox="1"/>
          <p:nvPr>
            <p:ph idx="1" type="body"/>
          </p:nvPr>
        </p:nvSpPr>
        <p:spPr>
          <a:xfrm>
            <a:off x="3470049" y="1800874"/>
            <a:ext cx="3789600" cy="6165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86" name="Google Shape;1786;g22ed05ebe05_0_2344"/>
          <p:cNvSpPr txBox="1"/>
          <p:nvPr>
            <p:ph idx="2" type="body"/>
          </p:nvPr>
        </p:nvSpPr>
        <p:spPr>
          <a:xfrm>
            <a:off x="3470049" y="2287467"/>
            <a:ext cx="3789600" cy="10914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1787" name="Shape 1787"/>
        <p:cNvGrpSpPr/>
        <p:nvPr/>
      </p:nvGrpSpPr>
      <p:grpSpPr>
        <a:xfrm>
          <a:off x="0" y="0"/>
          <a:ext cx="0" cy="0"/>
          <a:chOff x="0" y="0"/>
          <a:chExt cx="0" cy="0"/>
        </a:xfrm>
      </p:grpSpPr>
      <p:sp>
        <p:nvSpPr>
          <p:cNvPr id="1788" name="Google Shape;1788;g22ed05ebe05_0_2350"/>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789" name="Google Shape;1789;g22ed05ebe05_0_2350"/>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90" name="Google Shape;1790;g22ed05ebe05_0_2350"/>
          <p:cNvPicPr preferRelativeResize="0"/>
          <p:nvPr/>
        </p:nvPicPr>
        <p:blipFill rotWithShape="1">
          <a:blip r:embed="rId2">
            <a:alphaModFix/>
          </a:blip>
          <a:srcRect b="0" l="6267" r="24765" t="0"/>
          <a:stretch/>
        </p:blipFill>
        <p:spPr>
          <a:xfrm>
            <a:off x="0" y="1166968"/>
            <a:ext cx="4113765" cy="3976530"/>
          </a:xfrm>
          <a:prstGeom prst="rect">
            <a:avLst/>
          </a:prstGeom>
          <a:noFill/>
          <a:ln>
            <a:noFill/>
          </a:ln>
        </p:spPr>
      </p:pic>
      <p:pic>
        <p:nvPicPr>
          <p:cNvPr descr="Shape&#10;&#10;Description automatically generated with low confidence" id="1791" name="Google Shape;1791;g22ed05ebe05_0_2350"/>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792" name="Google Shape;1792;g22ed05ebe05_0_2350"/>
          <p:cNvGrpSpPr/>
          <p:nvPr/>
        </p:nvGrpSpPr>
        <p:grpSpPr>
          <a:xfrm>
            <a:off x="724005" y="301093"/>
            <a:ext cx="2665800" cy="542340"/>
            <a:chOff x="5567543" y="349969"/>
            <a:chExt cx="2665800" cy="542340"/>
          </a:xfrm>
        </p:grpSpPr>
        <p:sp>
          <p:nvSpPr>
            <p:cNvPr id="1793" name="Google Shape;1793;g22ed05ebe05_0_2350"/>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794" name="Google Shape;1794;g22ed05ebe05_0_2350"/>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1795" name="Google Shape;1795;g22ed05ebe05_0_2350"/>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1796" name="Shape 1796"/>
        <p:cNvGrpSpPr/>
        <p:nvPr/>
      </p:nvGrpSpPr>
      <p:grpSpPr>
        <a:xfrm>
          <a:off x="0" y="0"/>
          <a:ext cx="0" cy="0"/>
          <a:chOff x="0" y="0"/>
          <a:chExt cx="0" cy="0"/>
        </a:xfrm>
      </p:grpSpPr>
      <p:sp>
        <p:nvSpPr>
          <p:cNvPr id="1797" name="Google Shape;1797;g22ed05ebe05_0_2359"/>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798" name="Google Shape;1798;g22ed05ebe05_0_2359"/>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99" name="Google Shape;1799;g22ed05ebe05_0_2359"/>
          <p:cNvPicPr preferRelativeResize="0"/>
          <p:nvPr/>
        </p:nvPicPr>
        <p:blipFill rotWithShape="1">
          <a:blip r:embed="rId2">
            <a:alphaModFix/>
          </a:blip>
          <a:srcRect b="0" l="6267" r="24765" t="0"/>
          <a:stretch/>
        </p:blipFill>
        <p:spPr>
          <a:xfrm>
            <a:off x="0" y="1166968"/>
            <a:ext cx="4113765" cy="3976530"/>
          </a:xfrm>
          <a:prstGeom prst="rect">
            <a:avLst/>
          </a:prstGeom>
          <a:noFill/>
          <a:ln>
            <a:noFill/>
          </a:ln>
        </p:spPr>
      </p:pic>
      <p:sp>
        <p:nvSpPr>
          <p:cNvPr id="1800" name="Google Shape;1800;g22ed05ebe05_0_2359"/>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801" name="Google Shape;1801;g22ed05ebe05_0_2359"/>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1802" name="Google Shape;1802;g22ed05ebe05_0_2359"/>
          <p:cNvGrpSpPr/>
          <p:nvPr/>
        </p:nvGrpSpPr>
        <p:grpSpPr>
          <a:xfrm>
            <a:off x="724005" y="301093"/>
            <a:ext cx="2665800" cy="542340"/>
            <a:chOff x="5567543" y="349969"/>
            <a:chExt cx="2665800" cy="542340"/>
          </a:xfrm>
        </p:grpSpPr>
        <p:sp>
          <p:nvSpPr>
            <p:cNvPr id="1803" name="Google Shape;1803;g22ed05ebe05_0_2359"/>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804" name="Google Shape;1804;g22ed05ebe05_0_2359"/>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1805" name="Google Shape;1805;g22ed05ebe05_0_2359"/>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1806" name="Shape 1806"/>
        <p:cNvGrpSpPr/>
        <p:nvPr/>
      </p:nvGrpSpPr>
      <p:grpSpPr>
        <a:xfrm>
          <a:off x="0" y="0"/>
          <a:ext cx="0" cy="0"/>
          <a:chOff x="0" y="0"/>
          <a:chExt cx="0" cy="0"/>
        </a:xfrm>
      </p:grpSpPr>
      <p:sp>
        <p:nvSpPr>
          <p:cNvPr id="1807" name="Google Shape;1807;g22ed05ebe05_0_2369"/>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808" name="Google Shape;1808;g22ed05ebe05_0_2369"/>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809" name="Google Shape;1809;g22ed05ebe05_0_2369"/>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1810" name="Google Shape;1810;g22ed05ebe05_0_2369"/>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1811" name="Google Shape;1811;g22ed05ebe05_0_2369"/>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12" name="Google Shape;1812;g22ed05ebe05_0_2369"/>
          <p:cNvSpPr/>
          <p:nvPr>
            <p:ph idx="2" type="pic"/>
          </p:nvPr>
        </p:nvSpPr>
        <p:spPr>
          <a:xfrm>
            <a:off x="-1" y="1166963"/>
            <a:ext cx="4113900" cy="3976500"/>
          </a:xfrm>
          <a:prstGeom prst="rect">
            <a:avLst/>
          </a:prstGeom>
          <a:noFill/>
          <a:ln>
            <a:noFill/>
          </a:ln>
        </p:spPr>
      </p:sp>
      <p:sp>
        <p:nvSpPr>
          <p:cNvPr id="1813" name="Google Shape;1813;g22ed05ebe05_0_2369"/>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1814" name="Shape 1814"/>
        <p:cNvGrpSpPr/>
        <p:nvPr/>
      </p:nvGrpSpPr>
      <p:grpSpPr>
        <a:xfrm>
          <a:off x="0" y="0"/>
          <a:ext cx="0" cy="0"/>
          <a:chOff x="0" y="0"/>
          <a:chExt cx="0" cy="0"/>
        </a:xfrm>
      </p:grpSpPr>
      <p:sp>
        <p:nvSpPr>
          <p:cNvPr id="1815" name="Google Shape;1815;g22ed05ebe05_0_2377"/>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816" name="Google Shape;1816;g22ed05ebe05_0_2377"/>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7" name="Google Shape;1817;g22ed05ebe05_0_2377"/>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818" name="Google Shape;1818;g22ed05ebe05_0_2377"/>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819" name="Google Shape;1819;g22ed05ebe05_0_2377"/>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0" name="Google Shape;1820;g22ed05ebe05_0_2377"/>
          <p:cNvSpPr/>
          <p:nvPr>
            <p:ph idx="2" type="pic"/>
          </p:nvPr>
        </p:nvSpPr>
        <p:spPr>
          <a:xfrm>
            <a:off x="-1" y="1166963"/>
            <a:ext cx="4113900" cy="3976500"/>
          </a:xfrm>
          <a:prstGeom prst="rect">
            <a:avLst/>
          </a:prstGeom>
          <a:noFill/>
          <a:ln>
            <a:noFill/>
          </a:ln>
        </p:spPr>
      </p:sp>
      <p:cxnSp>
        <p:nvCxnSpPr>
          <p:cNvPr id="1821" name="Google Shape;1821;g22ed05ebe05_0_2377"/>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1822" name="Google Shape;1822;g22ed05ebe05_0_2377"/>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1823" name="Shape 1823"/>
        <p:cNvGrpSpPr/>
        <p:nvPr/>
      </p:nvGrpSpPr>
      <p:grpSpPr>
        <a:xfrm>
          <a:off x="0" y="0"/>
          <a:ext cx="0" cy="0"/>
          <a:chOff x="0" y="0"/>
          <a:chExt cx="0" cy="0"/>
        </a:xfrm>
      </p:grpSpPr>
      <p:sp>
        <p:nvSpPr>
          <p:cNvPr id="1824" name="Google Shape;1824;g22ed05ebe05_0_2386"/>
          <p:cNvSpPr/>
          <p:nvPr/>
        </p:nvSpPr>
        <p:spPr>
          <a:xfrm>
            <a:off x="0" y="0"/>
            <a:ext cx="9144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825" name="Google Shape;1825;g22ed05ebe05_0_2386"/>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826" name="Google Shape;1826;g22ed05ebe05_0_2386"/>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7" name="Google Shape;1827;g22ed05ebe05_0_2386"/>
          <p:cNvSpPr/>
          <p:nvPr>
            <p:ph idx="2" type="pic"/>
          </p:nvPr>
        </p:nvSpPr>
        <p:spPr>
          <a:xfrm>
            <a:off x="-1" y="1166963"/>
            <a:ext cx="4113900" cy="3976500"/>
          </a:xfrm>
          <a:prstGeom prst="rect">
            <a:avLst/>
          </a:prstGeom>
          <a:noFill/>
          <a:ln>
            <a:noFill/>
          </a:ln>
        </p:spPr>
      </p:sp>
      <p:cxnSp>
        <p:nvCxnSpPr>
          <p:cNvPr id="1828" name="Google Shape;1828;g22ed05ebe05_0_2386"/>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1829" name="Google Shape;1829;g22ed05ebe05_0_2386"/>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1830" name="Shape 1830"/>
        <p:cNvGrpSpPr/>
        <p:nvPr/>
      </p:nvGrpSpPr>
      <p:grpSpPr>
        <a:xfrm>
          <a:off x="0" y="0"/>
          <a:ext cx="0" cy="0"/>
          <a:chOff x="0" y="0"/>
          <a:chExt cx="0" cy="0"/>
        </a:xfrm>
      </p:grpSpPr>
      <p:sp>
        <p:nvSpPr>
          <p:cNvPr id="1831" name="Google Shape;1831;g22ed05ebe05_0_2393"/>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832" name="Google Shape;1832;g22ed05ebe05_0_2393"/>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833" name="Google Shape;1833;g22ed05ebe05_0_2393"/>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4" name="Google Shape;1834;g22ed05ebe05_0_2393"/>
          <p:cNvSpPr/>
          <p:nvPr>
            <p:ph idx="2" type="pic"/>
          </p:nvPr>
        </p:nvSpPr>
        <p:spPr>
          <a:xfrm>
            <a:off x="-1" y="1166963"/>
            <a:ext cx="4113900" cy="3976500"/>
          </a:xfrm>
          <a:prstGeom prst="rect">
            <a:avLst/>
          </a:prstGeom>
          <a:noFill/>
          <a:ln>
            <a:noFill/>
          </a:ln>
        </p:spPr>
      </p:sp>
      <p:cxnSp>
        <p:nvCxnSpPr>
          <p:cNvPr id="1835" name="Google Shape;1835;g22ed05ebe05_0_2393"/>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1836" name="Google Shape;1836;g22ed05ebe05_0_2393"/>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1837" name="Shape 1837"/>
        <p:cNvGrpSpPr/>
        <p:nvPr/>
      </p:nvGrpSpPr>
      <p:grpSpPr>
        <a:xfrm>
          <a:off x="0" y="0"/>
          <a:ext cx="0" cy="0"/>
          <a:chOff x="0" y="0"/>
          <a:chExt cx="0" cy="0"/>
        </a:xfrm>
      </p:grpSpPr>
      <p:pic>
        <p:nvPicPr>
          <p:cNvPr descr="Shape&#10;&#10;Description automatically generated with low confidence" id="1838" name="Google Shape;1838;g22ed05ebe05_0_2400"/>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839" name="Google Shape;1839;g22ed05ebe05_0_2400"/>
          <p:cNvSpPr/>
          <p:nvPr/>
        </p:nvSpPr>
        <p:spPr>
          <a:xfrm>
            <a:off x="-103694" y="1569006"/>
            <a:ext cx="4577100" cy="2004900"/>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840" name="Google Shape;1840;g22ed05ebe05_0_2400"/>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41" name="Google Shape;1841;g22ed05ebe05_0_2400"/>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842" name="Google Shape;1842;g22ed05ebe05_0_2400"/>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1843" name="Shape 1843"/>
        <p:cNvGrpSpPr/>
        <p:nvPr/>
      </p:nvGrpSpPr>
      <p:grpSpPr>
        <a:xfrm>
          <a:off x="0" y="0"/>
          <a:ext cx="0" cy="0"/>
          <a:chOff x="0" y="0"/>
          <a:chExt cx="0" cy="0"/>
        </a:xfrm>
      </p:grpSpPr>
      <p:pic>
        <p:nvPicPr>
          <p:cNvPr descr="Shape&#10;&#10;Description automatically generated with low confidence" id="1844" name="Google Shape;1844;g22ed05ebe05_0_240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845" name="Google Shape;1845;g22ed05ebe05_0_2406"/>
          <p:cNvSpPr/>
          <p:nvPr/>
        </p:nvSpPr>
        <p:spPr>
          <a:xfrm>
            <a:off x="-103694" y="1569006"/>
            <a:ext cx="4577100" cy="2004900"/>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846" name="Google Shape;1846;g22ed05ebe05_0_2406"/>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47" name="Google Shape;1847;g22ed05ebe05_0_2406"/>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848" name="Google Shape;1848;g22ed05ebe05_0_2406"/>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1849" name="Shape 1849"/>
        <p:cNvGrpSpPr/>
        <p:nvPr/>
      </p:nvGrpSpPr>
      <p:grpSpPr>
        <a:xfrm>
          <a:off x="0" y="0"/>
          <a:ext cx="0" cy="0"/>
          <a:chOff x="0" y="0"/>
          <a:chExt cx="0" cy="0"/>
        </a:xfrm>
      </p:grpSpPr>
      <p:sp>
        <p:nvSpPr>
          <p:cNvPr id="1850" name="Google Shape;1850;g22ed05ebe05_0_2412"/>
          <p:cNvSpPr/>
          <p:nvPr/>
        </p:nvSpPr>
        <p:spPr>
          <a:xfrm>
            <a:off x="-1"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851" name="Google Shape;1851;g22ed05ebe05_0_2412"/>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1852" name="Google Shape;1852;g22ed05ebe05_0_2412"/>
          <p:cNvSpPr/>
          <p:nvPr/>
        </p:nvSpPr>
        <p:spPr>
          <a:xfrm>
            <a:off x="-355599" y="1812143"/>
            <a:ext cx="3271500" cy="1519200"/>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3" name="Google Shape;1853;g22ed05ebe05_0_2412"/>
          <p:cNvSpPr/>
          <p:nvPr/>
        </p:nvSpPr>
        <p:spPr>
          <a:xfrm>
            <a:off x="0" y="2128758"/>
            <a:ext cx="168300" cy="885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4" name="Google Shape;1854;g22ed05ebe05_0_2412"/>
          <p:cNvSpPr txBox="1"/>
          <p:nvPr>
            <p:ph type="title"/>
          </p:nvPr>
        </p:nvSpPr>
        <p:spPr>
          <a:xfrm>
            <a:off x="375977" y="2159935"/>
            <a:ext cx="2143800" cy="8274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55" name="Google Shape;1855;g22ed05ebe05_0_2412"/>
          <p:cNvSpPr/>
          <p:nvPr>
            <p:ph idx="2" type="pic"/>
          </p:nvPr>
        </p:nvSpPr>
        <p:spPr>
          <a:xfrm>
            <a:off x="4890673" y="538480"/>
            <a:ext cx="3958500" cy="42087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EFEDEE"/>
            </a:gs>
            <a:gs pos="52999">
              <a:srgbClr val="F1EFF0"/>
            </a:gs>
            <a:gs pos="77000">
              <a:srgbClr val="EFEDEE"/>
            </a:gs>
            <a:gs pos="100000">
              <a:srgbClr val="EFEBEC"/>
            </a:gs>
          </a:gsLst>
          <a:lin ang="5400012" scaled="0"/>
        </a:gradFill>
      </p:bgPr>
    </p:bg>
    <p:spTree>
      <p:nvGrpSpPr>
        <p:cNvPr id="193" name="Shape 193"/>
        <p:cNvGrpSpPr/>
        <p:nvPr/>
      </p:nvGrpSpPr>
      <p:grpSpPr>
        <a:xfrm>
          <a:off x="0" y="0"/>
          <a:ext cx="0" cy="0"/>
          <a:chOff x="0" y="0"/>
          <a:chExt cx="0" cy="0"/>
        </a:xfrm>
      </p:grpSpPr>
      <p:sp>
        <p:nvSpPr>
          <p:cNvPr id="194" name="Google Shape;194;g237658e7265_0_1021"/>
          <p:cNvSpPr txBox="1"/>
          <p:nvPr>
            <p:ph type="title"/>
          </p:nvPr>
        </p:nvSpPr>
        <p:spPr>
          <a:xfrm>
            <a:off x="628650" y="122611"/>
            <a:ext cx="7886700" cy="554400"/>
          </a:xfrm>
          <a:prstGeom prst="rect">
            <a:avLst/>
          </a:prstGeom>
          <a:noFill/>
          <a:ln>
            <a:noFill/>
          </a:ln>
        </p:spPr>
        <p:txBody>
          <a:bodyPr anchorCtr="0" anchor="t" bIns="34275" lIns="68575" spcFirstLastPara="1" rIns="0" wrap="square" tIns="34275">
            <a:normAutofit/>
          </a:bodyPr>
          <a:lstStyle>
            <a:lvl1pPr lvl="0" marR="0" rtl="0" algn="l">
              <a:lnSpc>
                <a:spcPct val="90000"/>
              </a:lnSpc>
              <a:spcBef>
                <a:spcPts val="0"/>
              </a:spcBef>
              <a:spcAft>
                <a:spcPts val="0"/>
              </a:spcAft>
              <a:buClr>
                <a:schemeClr val="dk1"/>
              </a:buClr>
              <a:buSzPts val="2700"/>
              <a:buFont typeface="Helvetica Neue"/>
              <a:buChar char="●"/>
              <a:defRPr b="0" i="0" sz="2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856" name="Shape 1856"/>
        <p:cNvGrpSpPr/>
        <p:nvPr/>
      </p:nvGrpSpPr>
      <p:grpSpPr>
        <a:xfrm>
          <a:off x="0" y="0"/>
          <a:ext cx="0" cy="0"/>
          <a:chOff x="0" y="0"/>
          <a:chExt cx="0" cy="0"/>
        </a:xfrm>
      </p:grpSpPr>
      <p:pic>
        <p:nvPicPr>
          <p:cNvPr descr="Shape&#10;&#10;Description automatically generated with low confidence" id="1857" name="Google Shape;1857;g22ed05ebe05_0_2419"/>
          <p:cNvPicPr preferRelativeResize="0"/>
          <p:nvPr/>
        </p:nvPicPr>
        <p:blipFill rotWithShape="1">
          <a:blip r:embed="rId2">
            <a:alphaModFix/>
          </a:blip>
          <a:srcRect b="0" l="0" r="0" t="0"/>
          <a:stretch/>
        </p:blipFill>
        <p:spPr>
          <a:xfrm>
            <a:off x="0" y="0"/>
            <a:ext cx="9143988" cy="5143492"/>
          </a:xfrm>
          <a:prstGeom prst="rect">
            <a:avLst/>
          </a:prstGeom>
          <a:noFill/>
          <a:ln>
            <a:noFill/>
          </a:ln>
        </p:spPr>
      </p:pic>
      <p:pic>
        <p:nvPicPr>
          <p:cNvPr id="1858" name="Google Shape;1858;g22ed05ebe05_0_2419"/>
          <p:cNvPicPr preferRelativeResize="0"/>
          <p:nvPr/>
        </p:nvPicPr>
        <p:blipFill rotWithShape="1">
          <a:blip r:embed="rId3">
            <a:alphaModFix/>
          </a:blip>
          <a:srcRect b="52399" l="16484" r="16531" t="8799"/>
          <a:stretch/>
        </p:blipFill>
        <p:spPr>
          <a:xfrm>
            <a:off x="1035361" y="596414"/>
            <a:ext cx="7073280" cy="4097295"/>
          </a:xfrm>
          <a:prstGeom prst="rect">
            <a:avLst/>
          </a:prstGeom>
          <a:noFill/>
          <a:ln>
            <a:noFill/>
          </a:ln>
        </p:spPr>
      </p:pic>
      <p:sp>
        <p:nvSpPr>
          <p:cNvPr id="1859" name="Google Shape;1859;g22ed05ebe05_0_2419"/>
          <p:cNvSpPr txBox="1"/>
          <p:nvPr>
            <p:ph idx="1" type="body"/>
          </p:nvPr>
        </p:nvSpPr>
        <p:spPr>
          <a:xfrm>
            <a:off x="2125659" y="1098087"/>
            <a:ext cx="48927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1860" name="Shape 1860"/>
        <p:cNvGrpSpPr/>
        <p:nvPr/>
      </p:nvGrpSpPr>
      <p:grpSpPr>
        <a:xfrm>
          <a:off x="0" y="0"/>
          <a:ext cx="0" cy="0"/>
          <a:chOff x="0" y="0"/>
          <a:chExt cx="0" cy="0"/>
        </a:xfrm>
      </p:grpSpPr>
      <p:sp>
        <p:nvSpPr>
          <p:cNvPr id="1861" name="Google Shape;1861;g22ed05ebe05_0_242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862" name="Google Shape;1862;g22ed05ebe05_0_24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863" name="Google Shape;1863;g22ed05ebe05_0_2423"/>
          <p:cNvPicPr preferRelativeResize="0"/>
          <p:nvPr/>
        </p:nvPicPr>
        <p:blipFill rotWithShape="1">
          <a:blip r:embed="rId3">
            <a:alphaModFix/>
          </a:blip>
          <a:srcRect b="0" l="0" r="0" t="0"/>
          <a:stretch/>
        </p:blipFill>
        <p:spPr>
          <a:xfrm>
            <a:off x="652061" y="192491"/>
            <a:ext cx="7839875" cy="4758518"/>
          </a:xfrm>
          <a:prstGeom prst="rect">
            <a:avLst/>
          </a:prstGeom>
          <a:noFill/>
          <a:ln>
            <a:noFill/>
          </a:ln>
        </p:spPr>
      </p:pic>
      <p:sp>
        <p:nvSpPr>
          <p:cNvPr id="1864" name="Google Shape;1864;g22ed05ebe05_0_2423"/>
          <p:cNvSpPr txBox="1"/>
          <p:nvPr>
            <p:ph idx="1" type="body"/>
          </p:nvPr>
        </p:nvSpPr>
        <p:spPr>
          <a:xfrm>
            <a:off x="3087599" y="1365640"/>
            <a:ext cx="2968800" cy="450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865" name="Google Shape;1865;g22ed05ebe05_0_2423"/>
          <p:cNvCxnSpPr/>
          <p:nvPr/>
        </p:nvCxnSpPr>
        <p:spPr>
          <a:xfrm>
            <a:off x="4069889" y="1814037"/>
            <a:ext cx="987600" cy="0"/>
          </a:xfrm>
          <a:prstGeom prst="straightConnector1">
            <a:avLst/>
          </a:prstGeom>
          <a:noFill/>
          <a:ln cap="flat" cmpd="sng" w="19050">
            <a:solidFill>
              <a:srgbClr val="BD8738"/>
            </a:solidFill>
            <a:prstDash val="solid"/>
            <a:miter lim="800000"/>
            <a:headEnd len="sm" w="sm" type="none"/>
            <a:tailEnd len="sm" w="sm" type="none"/>
          </a:ln>
        </p:spPr>
      </p:cxnSp>
      <p:cxnSp>
        <p:nvCxnSpPr>
          <p:cNvPr id="1866" name="Google Shape;1866;g22ed05ebe05_0_2423"/>
          <p:cNvCxnSpPr/>
          <p:nvPr/>
        </p:nvCxnSpPr>
        <p:spPr>
          <a:xfrm>
            <a:off x="3996377"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1867" name="Google Shape;1867;g22ed05ebe05_0_2423"/>
          <p:cNvCxnSpPr/>
          <p:nvPr/>
        </p:nvCxnSpPr>
        <p:spPr>
          <a:xfrm>
            <a:off x="4033133"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1868" name="Google Shape;1868;g22ed05ebe05_0_2423"/>
          <p:cNvCxnSpPr/>
          <p:nvPr/>
        </p:nvCxnSpPr>
        <p:spPr>
          <a:xfrm>
            <a:off x="5075539"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1869" name="Google Shape;1869;g22ed05ebe05_0_2423"/>
          <p:cNvCxnSpPr/>
          <p:nvPr/>
        </p:nvCxnSpPr>
        <p:spPr>
          <a:xfrm>
            <a:off x="5107533" y="1814037"/>
            <a:ext cx="18600" cy="0"/>
          </a:xfrm>
          <a:prstGeom prst="straightConnector1">
            <a:avLst/>
          </a:prstGeom>
          <a:noFill/>
          <a:ln cap="flat" cmpd="sng" w="19050">
            <a:solidFill>
              <a:srgbClr val="BD8738"/>
            </a:solidFill>
            <a:prstDash val="solid"/>
            <a:round/>
            <a:headEnd len="sm" w="sm" type="none"/>
            <a:tailEnd len="sm" w="sm" type="none"/>
          </a:ln>
        </p:spPr>
      </p:cxnSp>
      <p:sp>
        <p:nvSpPr>
          <p:cNvPr id="1870" name="Google Shape;1870;g22ed05ebe05_0_2423"/>
          <p:cNvSpPr txBox="1"/>
          <p:nvPr>
            <p:ph idx="2" type="body"/>
          </p:nvPr>
        </p:nvSpPr>
        <p:spPr>
          <a:xfrm>
            <a:off x="2552700" y="2110157"/>
            <a:ext cx="4038600" cy="1992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1871" name="Shape 1871"/>
        <p:cNvGrpSpPr/>
        <p:nvPr/>
      </p:nvGrpSpPr>
      <p:grpSpPr>
        <a:xfrm>
          <a:off x="0" y="0"/>
          <a:ext cx="0" cy="0"/>
          <a:chOff x="0" y="0"/>
          <a:chExt cx="0" cy="0"/>
        </a:xfrm>
      </p:grpSpPr>
      <p:pic>
        <p:nvPicPr>
          <p:cNvPr descr="Shape&#10;&#10;Description automatically generated with low confidence" id="1872" name="Google Shape;1872;g22ed05ebe05_0_243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873" name="Google Shape;1873;g22ed05ebe05_0_2434"/>
          <p:cNvGrpSpPr/>
          <p:nvPr/>
        </p:nvGrpSpPr>
        <p:grpSpPr>
          <a:xfrm>
            <a:off x="240076" y="2283836"/>
            <a:ext cx="8664246" cy="930835"/>
            <a:chOff x="198438" y="775483"/>
            <a:chExt cx="8634888" cy="927681"/>
          </a:xfrm>
        </p:grpSpPr>
        <p:pic>
          <p:nvPicPr>
            <p:cNvPr id="1874" name="Google Shape;1874;g22ed05ebe05_0_2434"/>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1875" name="Google Shape;1875;g22ed05ebe05_0_2434"/>
            <p:cNvSpPr txBox="1"/>
            <p:nvPr/>
          </p:nvSpPr>
          <p:spPr>
            <a:xfrm>
              <a:off x="1373561"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1876" name="Google Shape;1876;g22ed05ebe05_0_2434"/>
            <p:cNvSpPr txBox="1"/>
            <p:nvPr/>
          </p:nvSpPr>
          <p:spPr>
            <a:xfrm>
              <a:off x="331586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1877" name="Google Shape;1877;g22ed05ebe05_0_2434"/>
            <p:cNvSpPr txBox="1"/>
            <p:nvPr/>
          </p:nvSpPr>
          <p:spPr>
            <a:xfrm>
              <a:off x="522594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1878" name="Google Shape;1878;g22ed05ebe05_0_2434"/>
            <p:cNvSpPr txBox="1"/>
            <p:nvPr/>
          </p:nvSpPr>
          <p:spPr>
            <a:xfrm>
              <a:off x="7168257"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1879" name="Google Shape;1879;g22ed05ebe05_0_2434"/>
          <p:cNvSpPr txBox="1"/>
          <p:nvPr>
            <p:ph idx="1" type="body"/>
          </p:nvPr>
        </p:nvSpPr>
        <p:spPr>
          <a:xfrm>
            <a:off x="590581"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0" name="Google Shape;1880;g22ed05ebe05_0_2434"/>
          <p:cNvSpPr txBox="1"/>
          <p:nvPr>
            <p:ph idx="2" type="body"/>
          </p:nvPr>
        </p:nvSpPr>
        <p:spPr>
          <a:xfrm>
            <a:off x="2539407"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1" name="Google Shape;1881;g22ed05ebe05_0_2434"/>
          <p:cNvSpPr txBox="1"/>
          <p:nvPr>
            <p:ph idx="3" type="body"/>
          </p:nvPr>
        </p:nvSpPr>
        <p:spPr>
          <a:xfrm>
            <a:off x="6404724"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2" name="Google Shape;1882;g22ed05ebe05_0_2434"/>
          <p:cNvSpPr txBox="1"/>
          <p:nvPr>
            <p:ph idx="4" type="body"/>
          </p:nvPr>
        </p:nvSpPr>
        <p:spPr>
          <a:xfrm>
            <a:off x="4455898"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3" name="Google Shape;1883;g22ed05ebe05_0_243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4" name="Google Shape;1884;g22ed05ebe05_0_243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1885" name="Shape 1885"/>
        <p:cNvGrpSpPr/>
        <p:nvPr/>
      </p:nvGrpSpPr>
      <p:grpSpPr>
        <a:xfrm>
          <a:off x="0" y="0"/>
          <a:ext cx="0" cy="0"/>
          <a:chOff x="0" y="0"/>
          <a:chExt cx="0" cy="0"/>
        </a:xfrm>
      </p:grpSpPr>
      <p:pic>
        <p:nvPicPr>
          <p:cNvPr descr="Shape&#10;&#10;Description automatically generated with low confidence" id="1886" name="Google Shape;1886;g22ed05ebe05_0_244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87" name="Google Shape;1887;g22ed05ebe05_0_2448"/>
          <p:cNvSpPr/>
          <p:nvPr/>
        </p:nvSpPr>
        <p:spPr>
          <a:xfrm>
            <a:off x="775398" y="1631221"/>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8" name="Google Shape;1888;g22ed05ebe05_0_2448"/>
          <p:cNvSpPr/>
          <p:nvPr/>
        </p:nvSpPr>
        <p:spPr>
          <a:xfrm>
            <a:off x="777473" y="3291039"/>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9" name="Google Shape;1889;g22ed05ebe05_0_2448"/>
          <p:cNvSpPr/>
          <p:nvPr/>
        </p:nvSpPr>
        <p:spPr>
          <a:xfrm>
            <a:off x="5148140" y="1631221"/>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0" name="Google Shape;1890;g22ed05ebe05_0_2448"/>
          <p:cNvSpPr/>
          <p:nvPr/>
        </p:nvSpPr>
        <p:spPr>
          <a:xfrm>
            <a:off x="5150215" y="3291039"/>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1" name="Google Shape;1891;g22ed05ebe05_0_2448"/>
          <p:cNvSpPr txBox="1"/>
          <p:nvPr>
            <p:ph idx="1" type="body"/>
          </p:nvPr>
        </p:nvSpPr>
        <p:spPr>
          <a:xfrm>
            <a:off x="1877630"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2" name="Google Shape;1892;g22ed05ebe05_0_2448"/>
          <p:cNvSpPr txBox="1"/>
          <p:nvPr>
            <p:ph idx="2" type="body"/>
          </p:nvPr>
        </p:nvSpPr>
        <p:spPr>
          <a:xfrm>
            <a:off x="6243215"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3" name="Google Shape;1893;g22ed05ebe05_0_2448"/>
          <p:cNvSpPr txBox="1"/>
          <p:nvPr>
            <p:ph idx="3" type="body"/>
          </p:nvPr>
        </p:nvSpPr>
        <p:spPr>
          <a:xfrm>
            <a:off x="1877630"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4" name="Google Shape;1894;g22ed05ebe05_0_2448"/>
          <p:cNvSpPr txBox="1"/>
          <p:nvPr>
            <p:ph idx="4" type="body"/>
          </p:nvPr>
        </p:nvSpPr>
        <p:spPr>
          <a:xfrm>
            <a:off x="6243215"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5" name="Google Shape;1895;g22ed05ebe05_0_2448"/>
          <p:cNvSpPr/>
          <p:nvPr>
            <p:ph idx="5" type="pic"/>
          </p:nvPr>
        </p:nvSpPr>
        <p:spPr>
          <a:xfrm>
            <a:off x="784630" y="1640956"/>
            <a:ext cx="931200" cy="930900"/>
          </a:xfrm>
          <a:prstGeom prst="rect">
            <a:avLst/>
          </a:prstGeom>
          <a:noFill/>
          <a:ln>
            <a:noFill/>
          </a:ln>
        </p:spPr>
      </p:sp>
      <p:sp>
        <p:nvSpPr>
          <p:cNvPr id="1896" name="Google Shape;1896;g22ed05ebe05_0_2448"/>
          <p:cNvSpPr/>
          <p:nvPr>
            <p:ph idx="6" type="pic"/>
          </p:nvPr>
        </p:nvSpPr>
        <p:spPr>
          <a:xfrm>
            <a:off x="5150215" y="1640956"/>
            <a:ext cx="931200" cy="930900"/>
          </a:xfrm>
          <a:prstGeom prst="rect">
            <a:avLst/>
          </a:prstGeom>
          <a:noFill/>
          <a:ln>
            <a:noFill/>
          </a:ln>
        </p:spPr>
      </p:sp>
      <p:sp>
        <p:nvSpPr>
          <p:cNvPr id="1897" name="Google Shape;1897;g22ed05ebe05_0_2448"/>
          <p:cNvSpPr/>
          <p:nvPr>
            <p:ph idx="7" type="pic"/>
          </p:nvPr>
        </p:nvSpPr>
        <p:spPr>
          <a:xfrm>
            <a:off x="784630" y="3302767"/>
            <a:ext cx="931200" cy="930900"/>
          </a:xfrm>
          <a:prstGeom prst="rect">
            <a:avLst/>
          </a:prstGeom>
          <a:noFill/>
          <a:ln>
            <a:noFill/>
          </a:ln>
        </p:spPr>
      </p:sp>
      <p:sp>
        <p:nvSpPr>
          <p:cNvPr id="1898" name="Google Shape;1898;g22ed05ebe05_0_2448"/>
          <p:cNvSpPr/>
          <p:nvPr>
            <p:ph idx="8" type="pic"/>
          </p:nvPr>
        </p:nvSpPr>
        <p:spPr>
          <a:xfrm>
            <a:off x="5150215" y="3302767"/>
            <a:ext cx="931200" cy="930900"/>
          </a:xfrm>
          <a:prstGeom prst="rect">
            <a:avLst/>
          </a:prstGeom>
          <a:noFill/>
          <a:ln>
            <a:noFill/>
          </a:ln>
        </p:spPr>
      </p:sp>
      <p:sp>
        <p:nvSpPr>
          <p:cNvPr id="1899" name="Google Shape;1899;g22ed05ebe05_0_244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0" name="Google Shape;1900;g22ed05ebe05_0_244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901" name="Shape 1901"/>
        <p:cNvGrpSpPr/>
        <p:nvPr/>
      </p:nvGrpSpPr>
      <p:grpSpPr>
        <a:xfrm>
          <a:off x="0" y="0"/>
          <a:ext cx="0" cy="0"/>
          <a:chOff x="0" y="0"/>
          <a:chExt cx="0" cy="0"/>
        </a:xfrm>
      </p:grpSpPr>
      <p:sp>
        <p:nvSpPr>
          <p:cNvPr id="1902" name="Google Shape;1902;g22ed05ebe05_0_246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903" name="Google Shape;1903;g22ed05ebe05_0_246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904" name="Google Shape;1904;g22ed05ebe05_0_2464"/>
          <p:cNvPicPr preferRelativeResize="0"/>
          <p:nvPr/>
        </p:nvPicPr>
        <p:blipFill rotWithShape="1">
          <a:blip r:embed="rId3">
            <a:alphaModFix/>
          </a:blip>
          <a:srcRect b="0" l="0" r="0" t="0"/>
          <a:stretch/>
        </p:blipFill>
        <p:spPr>
          <a:xfrm>
            <a:off x="1145672" y="987084"/>
            <a:ext cx="2215128" cy="3457594"/>
          </a:xfrm>
          <a:prstGeom prst="rect">
            <a:avLst/>
          </a:prstGeom>
          <a:noFill/>
          <a:ln>
            <a:noFill/>
          </a:ln>
        </p:spPr>
      </p:pic>
      <p:sp>
        <p:nvSpPr>
          <p:cNvPr id="1905" name="Google Shape;1905;g22ed05ebe05_0_2464"/>
          <p:cNvSpPr txBox="1"/>
          <p:nvPr>
            <p:ph idx="1" type="body"/>
          </p:nvPr>
        </p:nvSpPr>
        <p:spPr>
          <a:xfrm>
            <a:off x="4164295" y="1656080"/>
            <a:ext cx="3865500" cy="1831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906" name="Shape 1906"/>
        <p:cNvGrpSpPr/>
        <p:nvPr/>
      </p:nvGrpSpPr>
      <p:grpSpPr>
        <a:xfrm>
          <a:off x="0" y="0"/>
          <a:ext cx="0" cy="0"/>
          <a:chOff x="0" y="0"/>
          <a:chExt cx="0" cy="0"/>
        </a:xfrm>
      </p:grpSpPr>
      <p:sp>
        <p:nvSpPr>
          <p:cNvPr id="1907" name="Google Shape;1907;g22ed05ebe05_0_246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908" name="Google Shape;1908;g22ed05ebe05_0_246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909" name="Google Shape;1909;g22ed05ebe05_0_2469"/>
          <p:cNvGrpSpPr/>
          <p:nvPr/>
        </p:nvGrpSpPr>
        <p:grpSpPr>
          <a:xfrm>
            <a:off x="3907491" y="3547977"/>
            <a:ext cx="1329000" cy="71700"/>
            <a:chOff x="3907491" y="3547977"/>
            <a:chExt cx="1329000" cy="71700"/>
          </a:xfrm>
        </p:grpSpPr>
        <p:sp>
          <p:nvSpPr>
            <p:cNvPr id="1910" name="Google Shape;1910;g22ed05ebe05_0_2469"/>
            <p:cNvSpPr/>
            <p:nvPr/>
          </p:nvSpPr>
          <p:spPr>
            <a:xfrm>
              <a:off x="46059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1" name="Google Shape;1911;g22ed05ebe05_0_2469"/>
            <p:cNvSpPr/>
            <p:nvPr/>
          </p:nvSpPr>
          <p:spPr>
            <a:xfrm>
              <a:off x="44662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2" name="Google Shape;1912;g22ed05ebe05_0_2469"/>
            <p:cNvSpPr/>
            <p:nvPr/>
          </p:nvSpPr>
          <p:spPr>
            <a:xfrm>
              <a:off x="43265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3" name="Google Shape;1913;g22ed05ebe05_0_2469"/>
            <p:cNvSpPr/>
            <p:nvPr/>
          </p:nvSpPr>
          <p:spPr>
            <a:xfrm>
              <a:off x="41868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4" name="Google Shape;1914;g22ed05ebe05_0_2469"/>
            <p:cNvSpPr/>
            <p:nvPr/>
          </p:nvSpPr>
          <p:spPr>
            <a:xfrm>
              <a:off x="40471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5" name="Google Shape;1915;g22ed05ebe05_0_2469"/>
            <p:cNvSpPr/>
            <p:nvPr/>
          </p:nvSpPr>
          <p:spPr>
            <a:xfrm>
              <a:off x="39074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6" name="Google Shape;1916;g22ed05ebe05_0_2469"/>
            <p:cNvSpPr/>
            <p:nvPr/>
          </p:nvSpPr>
          <p:spPr>
            <a:xfrm>
              <a:off x="51647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7" name="Google Shape;1917;g22ed05ebe05_0_2469"/>
            <p:cNvSpPr/>
            <p:nvPr/>
          </p:nvSpPr>
          <p:spPr>
            <a:xfrm>
              <a:off x="50250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8" name="Google Shape;1918;g22ed05ebe05_0_2469"/>
            <p:cNvSpPr/>
            <p:nvPr/>
          </p:nvSpPr>
          <p:spPr>
            <a:xfrm>
              <a:off x="48853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19" name="Google Shape;1919;g22ed05ebe05_0_2469"/>
            <p:cNvSpPr/>
            <p:nvPr/>
          </p:nvSpPr>
          <p:spPr>
            <a:xfrm>
              <a:off x="47456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920" name="Google Shape;1920;g22ed05ebe05_0_2469"/>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921" name="Shape 1921"/>
        <p:cNvGrpSpPr/>
        <p:nvPr/>
      </p:nvGrpSpPr>
      <p:grpSpPr>
        <a:xfrm>
          <a:off x="0" y="0"/>
          <a:ext cx="0" cy="0"/>
          <a:chOff x="0" y="0"/>
          <a:chExt cx="0" cy="0"/>
        </a:xfrm>
      </p:grpSpPr>
      <p:sp>
        <p:nvSpPr>
          <p:cNvPr id="1922" name="Google Shape;1922;g22ed05ebe05_0_248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923" name="Google Shape;1923;g22ed05ebe05_0_248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924" name="Google Shape;1924;g22ed05ebe05_0_2484"/>
          <p:cNvGrpSpPr/>
          <p:nvPr/>
        </p:nvGrpSpPr>
        <p:grpSpPr>
          <a:xfrm>
            <a:off x="3907491" y="3547977"/>
            <a:ext cx="1329000" cy="71700"/>
            <a:chOff x="3837640" y="2865532"/>
            <a:chExt cx="1329000" cy="71700"/>
          </a:xfrm>
        </p:grpSpPr>
        <p:sp>
          <p:nvSpPr>
            <p:cNvPr id="1925" name="Google Shape;1925;g22ed05ebe05_0_2484"/>
            <p:cNvSpPr/>
            <p:nvPr/>
          </p:nvSpPr>
          <p:spPr>
            <a:xfrm>
              <a:off x="45361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26" name="Google Shape;1926;g22ed05ebe05_0_2484"/>
            <p:cNvSpPr/>
            <p:nvPr/>
          </p:nvSpPr>
          <p:spPr>
            <a:xfrm>
              <a:off x="43964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27" name="Google Shape;1927;g22ed05ebe05_0_2484"/>
            <p:cNvSpPr/>
            <p:nvPr/>
          </p:nvSpPr>
          <p:spPr>
            <a:xfrm>
              <a:off x="42567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28" name="Google Shape;1928;g22ed05ebe05_0_2484"/>
            <p:cNvSpPr/>
            <p:nvPr/>
          </p:nvSpPr>
          <p:spPr>
            <a:xfrm>
              <a:off x="41170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29" name="Google Shape;1929;g22ed05ebe05_0_2484"/>
            <p:cNvSpPr/>
            <p:nvPr/>
          </p:nvSpPr>
          <p:spPr>
            <a:xfrm>
              <a:off x="39773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30" name="Google Shape;1930;g22ed05ebe05_0_2484"/>
            <p:cNvSpPr/>
            <p:nvPr/>
          </p:nvSpPr>
          <p:spPr>
            <a:xfrm>
              <a:off x="38376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31" name="Google Shape;1931;g22ed05ebe05_0_2484"/>
            <p:cNvSpPr/>
            <p:nvPr/>
          </p:nvSpPr>
          <p:spPr>
            <a:xfrm>
              <a:off x="50949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32" name="Google Shape;1932;g22ed05ebe05_0_2484"/>
            <p:cNvSpPr/>
            <p:nvPr/>
          </p:nvSpPr>
          <p:spPr>
            <a:xfrm>
              <a:off x="49552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33" name="Google Shape;1933;g22ed05ebe05_0_2484"/>
            <p:cNvSpPr/>
            <p:nvPr/>
          </p:nvSpPr>
          <p:spPr>
            <a:xfrm>
              <a:off x="48155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34" name="Google Shape;1934;g22ed05ebe05_0_2484"/>
            <p:cNvSpPr/>
            <p:nvPr/>
          </p:nvSpPr>
          <p:spPr>
            <a:xfrm>
              <a:off x="46758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935" name="Google Shape;1935;g22ed05ebe05_0_2484"/>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936" name="Shape 1936"/>
        <p:cNvGrpSpPr/>
        <p:nvPr/>
      </p:nvGrpSpPr>
      <p:grpSpPr>
        <a:xfrm>
          <a:off x="0" y="0"/>
          <a:ext cx="0" cy="0"/>
          <a:chOff x="0" y="0"/>
          <a:chExt cx="0" cy="0"/>
        </a:xfrm>
      </p:grpSpPr>
      <p:pic>
        <p:nvPicPr>
          <p:cNvPr descr="Background pattern&#10;&#10;Description automatically generated" id="1937" name="Google Shape;1937;g22ed05ebe05_0_250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938" name="Google Shape;1938;g22ed05ebe05_0_2507"/>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939" name="Google Shape;1939;g22ed05ebe05_0_2507"/>
          <p:cNvGrpSpPr/>
          <p:nvPr/>
        </p:nvGrpSpPr>
        <p:grpSpPr>
          <a:xfrm>
            <a:off x="-900" y="1034935"/>
            <a:ext cx="9146700" cy="1842089"/>
            <a:chOff x="-900" y="1034935"/>
            <a:chExt cx="9146700" cy="1842089"/>
          </a:xfrm>
        </p:grpSpPr>
        <p:sp>
          <p:nvSpPr>
            <p:cNvPr id="1940" name="Google Shape;1940;g22ed05ebe05_0_2507"/>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941" name="Google Shape;1941;g22ed05ebe05_0_2507"/>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942" name="Google Shape;1942;g22ed05ebe05_0_2507"/>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1943" name="Google Shape;1943;g22ed05ebe05_0_2507"/>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944" name="Shape 1944"/>
        <p:cNvGrpSpPr/>
        <p:nvPr/>
      </p:nvGrpSpPr>
      <p:grpSpPr>
        <a:xfrm>
          <a:off x="0" y="0"/>
          <a:ext cx="0" cy="0"/>
          <a:chOff x="0" y="0"/>
          <a:chExt cx="0" cy="0"/>
        </a:xfrm>
      </p:grpSpPr>
      <p:pic>
        <p:nvPicPr>
          <p:cNvPr descr="Background pattern&#10;&#10;Description automatically generated" id="1945" name="Google Shape;1945;g22ed05ebe05_0_2515"/>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946" name="Google Shape;1946;g22ed05ebe05_0_2515"/>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1947" name="Google Shape;1947;g22ed05ebe05_0_2515"/>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948" name="Google Shape;1948;g22ed05ebe05_0_2515"/>
          <p:cNvSpPr/>
          <p:nvPr/>
        </p:nvSpPr>
        <p:spPr>
          <a:xfrm>
            <a:off x="0" y="1037770"/>
            <a:ext cx="9144000" cy="161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49" name="Google Shape;1949;g22ed05ebe05_0_2515"/>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1950" name="Google Shape;1950;g22ed05ebe05_0_2515"/>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951" name="Shape 1951"/>
        <p:cNvGrpSpPr/>
        <p:nvPr/>
      </p:nvGrpSpPr>
      <p:grpSpPr>
        <a:xfrm>
          <a:off x="0" y="0"/>
          <a:ext cx="0" cy="0"/>
          <a:chOff x="0" y="0"/>
          <a:chExt cx="0" cy="0"/>
        </a:xfrm>
      </p:grpSpPr>
      <p:pic>
        <p:nvPicPr>
          <p:cNvPr descr="Background pattern&#10;&#10;Description automatically generated" id="1952" name="Google Shape;1952;g22ed05ebe05_0_2522"/>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953" name="Google Shape;1953;g22ed05ebe05_0_2522"/>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954" name="Google Shape;1954;g22ed05ebe05_0_2522"/>
          <p:cNvGrpSpPr/>
          <p:nvPr/>
        </p:nvGrpSpPr>
        <p:grpSpPr>
          <a:xfrm>
            <a:off x="-900" y="1034935"/>
            <a:ext cx="9146700" cy="1842089"/>
            <a:chOff x="-900" y="1034935"/>
            <a:chExt cx="9146700" cy="1842089"/>
          </a:xfrm>
        </p:grpSpPr>
        <p:sp>
          <p:nvSpPr>
            <p:cNvPr id="1955" name="Google Shape;1955;g22ed05ebe05_0_2522"/>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956" name="Google Shape;1956;g22ed05ebe05_0_2522"/>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957" name="Google Shape;1957;g22ed05ebe05_0_2522"/>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1958" name="Google Shape;1958;g22ed05ebe05_0_2522"/>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8">
  <p:cSld name="1_Caption 31">
    <p:spTree>
      <p:nvGrpSpPr>
        <p:cNvPr id="195" name="Shape 195"/>
        <p:cNvGrpSpPr/>
        <p:nvPr/>
      </p:nvGrpSpPr>
      <p:grpSpPr>
        <a:xfrm>
          <a:off x="0" y="0"/>
          <a:ext cx="0" cy="0"/>
          <a:chOff x="0" y="0"/>
          <a:chExt cx="0" cy="0"/>
        </a:xfrm>
      </p:grpSpPr>
      <p:sp>
        <p:nvSpPr>
          <p:cNvPr id="196" name="Google Shape;196;g23ad6cd3d65_0_949"/>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97" name="Google Shape;197;g23ad6cd3d65_0_949"/>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g23ad6cd3d65_0_949"/>
          <p:cNvSpPr/>
          <p:nvPr/>
        </p:nvSpPr>
        <p:spPr>
          <a:xfrm>
            <a:off x="4113765" y="0"/>
            <a:ext cx="50301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99" name="Google Shape;199;g23ad6cd3d65_0_949"/>
          <p:cNvPicPr preferRelativeResize="0"/>
          <p:nvPr/>
        </p:nvPicPr>
        <p:blipFill rotWithShape="1">
          <a:blip r:embed="rId2">
            <a:alphaModFix/>
          </a:blip>
          <a:srcRect b="0" l="0" r="6870" t="13718"/>
          <a:stretch/>
        </p:blipFill>
        <p:spPr>
          <a:xfrm>
            <a:off x="0" y="0"/>
            <a:ext cx="9143991" cy="5143499"/>
          </a:xfrm>
          <a:prstGeom prst="rect">
            <a:avLst/>
          </a:prstGeom>
          <a:noFill/>
          <a:ln>
            <a:noFill/>
          </a:ln>
        </p:spPr>
      </p:pic>
      <p:sp>
        <p:nvSpPr>
          <p:cNvPr id="200" name="Google Shape;200;g23ad6cd3d65_0_949"/>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g23ad6cd3d65_0_949"/>
          <p:cNvSpPr/>
          <p:nvPr>
            <p:ph idx="2" type="pic"/>
          </p:nvPr>
        </p:nvSpPr>
        <p:spPr>
          <a:xfrm>
            <a:off x="-1" y="1166963"/>
            <a:ext cx="4113900" cy="3976500"/>
          </a:xfrm>
          <a:prstGeom prst="rect">
            <a:avLst/>
          </a:prstGeom>
          <a:noFill/>
          <a:ln>
            <a:noFill/>
          </a:ln>
        </p:spPr>
      </p:sp>
      <p:cxnSp>
        <p:nvCxnSpPr>
          <p:cNvPr id="202" name="Google Shape;202;g23ad6cd3d65_0_949"/>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203" name="Google Shape;203;g23ad6cd3d65_0_949"/>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959" name="Shape 1959"/>
        <p:cNvGrpSpPr/>
        <p:nvPr/>
      </p:nvGrpSpPr>
      <p:grpSpPr>
        <a:xfrm>
          <a:off x="0" y="0"/>
          <a:ext cx="0" cy="0"/>
          <a:chOff x="0" y="0"/>
          <a:chExt cx="0" cy="0"/>
        </a:xfrm>
      </p:grpSpPr>
      <p:pic>
        <p:nvPicPr>
          <p:cNvPr descr="Background pattern&#10;&#10;Description automatically generated" id="1960" name="Google Shape;1960;g22ed05ebe05_0_2530"/>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961" name="Google Shape;1961;g22ed05ebe05_0_2530"/>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1962" name="Google Shape;1962;g22ed05ebe05_0_2530"/>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963" name="Google Shape;1963;g22ed05ebe05_0_2530"/>
          <p:cNvSpPr/>
          <p:nvPr/>
        </p:nvSpPr>
        <p:spPr>
          <a:xfrm>
            <a:off x="0" y="1037770"/>
            <a:ext cx="9144000" cy="161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64" name="Google Shape;1964;g22ed05ebe05_0_2530"/>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1965" name="Google Shape;1965;g22ed05ebe05_0_2530"/>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966" name="Shape 1966"/>
        <p:cNvGrpSpPr/>
        <p:nvPr/>
      </p:nvGrpSpPr>
      <p:grpSpPr>
        <a:xfrm>
          <a:off x="0" y="0"/>
          <a:ext cx="0" cy="0"/>
          <a:chOff x="0" y="0"/>
          <a:chExt cx="0" cy="0"/>
        </a:xfrm>
      </p:grpSpPr>
      <p:pic>
        <p:nvPicPr>
          <p:cNvPr descr="Shape&#10;&#10;Description automatically generated with low confidence" id="1967" name="Google Shape;1967;g22ed05ebe05_0_2537"/>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1968" name="Google Shape;1968;g22ed05ebe05_0_2537"/>
          <p:cNvGrpSpPr/>
          <p:nvPr/>
        </p:nvGrpSpPr>
        <p:grpSpPr>
          <a:xfrm>
            <a:off x="2525236" y="825418"/>
            <a:ext cx="4093610" cy="4069126"/>
            <a:chOff x="2519466" y="821088"/>
            <a:chExt cx="4348428" cy="4322420"/>
          </a:xfrm>
        </p:grpSpPr>
        <p:sp>
          <p:nvSpPr>
            <p:cNvPr id="1969" name="Google Shape;1969;g22ed05ebe05_0_253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70" name="Google Shape;1970;g22ed05ebe05_0_253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71" name="Google Shape;1971;g22ed05ebe05_0_253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72" name="Google Shape;1972;g22ed05ebe05_0_2537"/>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73" name="Google Shape;1973;g22ed05ebe05_0_2537"/>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74" name="Google Shape;1974;g22ed05ebe05_0_2537"/>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1975" name="Google Shape;1975;g22ed05ebe05_0_2537"/>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76" name="Google Shape;1976;g22ed05ebe05_0_2537"/>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77" name="Google Shape;1977;g22ed05ebe05_0_2537"/>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78" name="Google Shape;1978;g22ed05ebe05_0_2537"/>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79" name="Google Shape;1979;g22ed05ebe05_0_253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80" name="Google Shape;1980;g22ed05ebe05_0_253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981" name="Shape 1981"/>
        <p:cNvGrpSpPr/>
        <p:nvPr/>
      </p:nvGrpSpPr>
      <p:grpSpPr>
        <a:xfrm>
          <a:off x="0" y="0"/>
          <a:ext cx="0" cy="0"/>
          <a:chOff x="0" y="0"/>
          <a:chExt cx="0" cy="0"/>
        </a:xfrm>
      </p:grpSpPr>
      <p:pic>
        <p:nvPicPr>
          <p:cNvPr descr="Shape&#10;&#10;Description automatically generated with low confidence" id="1982" name="Google Shape;1982;g22ed05ebe05_0_2552"/>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1983" name="Google Shape;1983;g22ed05ebe05_0_2552"/>
          <p:cNvGrpSpPr/>
          <p:nvPr/>
        </p:nvGrpSpPr>
        <p:grpSpPr>
          <a:xfrm>
            <a:off x="2525236" y="825418"/>
            <a:ext cx="4093610" cy="4069126"/>
            <a:chOff x="2519466" y="821088"/>
            <a:chExt cx="4348428" cy="4322420"/>
          </a:xfrm>
        </p:grpSpPr>
        <p:sp>
          <p:nvSpPr>
            <p:cNvPr id="1984" name="Google Shape;1984;g22ed05ebe05_0_2552"/>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85" name="Google Shape;1985;g22ed05ebe05_0_2552"/>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86" name="Google Shape;1986;g22ed05ebe05_0_2552"/>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87" name="Google Shape;1987;g22ed05ebe05_0_2552"/>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88" name="Google Shape;1988;g22ed05ebe05_0_2552"/>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1989" name="Google Shape;1989;g22ed05ebe05_0_2552"/>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1990" name="Google Shape;1990;g22ed05ebe05_0_2552"/>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91" name="Google Shape;1991;g22ed05ebe05_0_2552"/>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92" name="Google Shape;1992;g22ed05ebe05_0_2552"/>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93" name="Google Shape;1993;g22ed05ebe05_0_2552"/>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994" name="Google Shape;1994;g22ed05ebe05_0_255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95" name="Google Shape;1995;g22ed05ebe05_0_255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JrNkf65ruo=">
    <p:spTree>
      <p:nvGrpSpPr>
        <p:cNvPr id="1996" name="Shape 1996"/>
        <p:cNvGrpSpPr/>
        <p:nvPr/>
      </p:nvGrpSpPr>
      <p:grpSpPr>
        <a:xfrm>
          <a:off x="0" y="0"/>
          <a:ext cx="0" cy="0"/>
          <a:chOff x="0" y="0"/>
          <a:chExt cx="0" cy="0"/>
        </a:xfrm>
      </p:grpSpPr>
      <p:pic>
        <p:nvPicPr>
          <p:cNvPr id="1997" name="Google Shape;1997;g22ed05ebe05_0_2567"/>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Shape&#10;&#10;Description automatically generated with low confidence" id="1998" name="Google Shape;1998;g22ed05ebe05_0_2567"/>
          <p:cNvPicPr preferRelativeResize="0"/>
          <p:nvPr/>
        </p:nvPicPr>
        <p:blipFill rotWithShape="1">
          <a:blip r:embed="rId3">
            <a:alphaModFix/>
          </a:blip>
          <a:srcRect b="0" l="0" r="0" t="0"/>
          <a:stretch/>
        </p:blipFill>
        <p:spPr>
          <a:xfrm>
            <a:off x="0" y="0"/>
            <a:ext cx="9143988" cy="5147999"/>
          </a:xfrm>
          <a:prstGeom prst="rect">
            <a:avLst/>
          </a:prstGeom>
          <a:noFill/>
          <a:ln>
            <a:noFill/>
          </a:ln>
        </p:spPr>
      </p:pic>
      <p:pic>
        <p:nvPicPr>
          <p:cNvPr descr="A picture containing text, dark, night sky&#10;&#10;Description automatically generated" id="1999" name="Google Shape;1999;g22ed05ebe05_0_2567"/>
          <p:cNvPicPr preferRelativeResize="0"/>
          <p:nvPr/>
        </p:nvPicPr>
        <p:blipFill rotWithShape="1">
          <a:blip r:embed="rId4">
            <a:alphaModFix/>
          </a:blip>
          <a:srcRect b="0" l="0" r="0" t="0"/>
          <a:stretch/>
        </p:blipFill>
        <p:spPr>
          <a:xfrm>
            <a:off x="962283" y="914400"/>
            <a:ext cx="7219434" cy="3459479"/>
          </a:xfrm>
          <a:prstGeom prst="rect">
            <a:avLst/>
          </a:prstGeom>
          <a:noFill/>
          <a:ln>
            <a:noFill/>
          </a:ln>
        </p:spPr>
      </p:pic>
      <p:pic>
        <p:nvPicPr>
          <p:cNvPr descr="Chart&#10;&#10;Description automatically generated" id="2000" name="Google Shape;2000;g22ed05ebe05_0_2567"/>
          <p:cNvPicPr preferRelativeResize="0"/>
          <p:nvPr/>
        </p:nvPicPr>
        <p:blipFill rotWithShape="1">
          <a:blip r:embed="rId5">
            <a:alphaModFix/>
          </a:blip>
          <a:srcRect b="0" l="0" r="0" t="0"/>
          <a:stretch/>
        </p:blipFill>
        <p:spPr>
          <a:xfrm>
            <a:off x="2567940" y="1200369"/>
            <a:ext cx="4008121" cy="2742763"/>
          </a:xfrm>
          <a:prstGeom prst="rect">
            <a:avLst/>
          </a:prstGeom>
          <a:noFill/>
          <a:ln>
            <a:noFill/>
          </a:ln>
        </p:spPr>
      </p:pic>
      <p:sp>
        <p:nvSpPr>
          <p:cNvPr id="2001" name="Google Shape;2001;g22ed05ebe05_0_2567"/>
          <p:cNvSpPr txBox="1"/>
          <p:nvPr>
            <p:ph idx="1" type="body"/>
          </p:nvPr>
        </p:nvSpPr>
        <p:spPr>
          <a:xfrm rot="-525880">
            <a:off x="2714146" y="2148468"/>
            <a:ext cx="3673801" cy="5545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NcEwU4sF0U=">
    <p:spTree>
      <p:nvGrpSpPr>
        <p:cNvPr id="2002" name="Shape 2002"/>
        <p:cNvGrpSpPr/>
        <p:nvPr/>
      </p:nvGrpSpPr>
      <p:grpSpPr>
        <a:xfrm>
          <a:off x="0" y="0"/>
          <a:ext cx="0" cy="0"/>
          <a:chOff x="0" y="0"/>
          <a:chExt cx="0" cy="0"/>
        </a:xfrm>
      </p:grpSpPr>
      <p:grpSp>
        <p:nvGrpSpPr>
          <p:cNvPr id="2003" name="Google Shape;2003;g22ed05ebe05_0_2573"/>
          <p:cNvGrpSpPr/>
          <p:nvPr/>
        </p:nvGrpSpPr>
        <p:grpSpPr>
          <a:xfrm>
            <a:off x="444" y="0"/>
            <a:ext cx="9143558" cy="5143500"/>
            <a:chOff x="444" y="317809"/>
            <a:chExt cx="9143558" cy="5143500"/>
          </a:xfrm>
        </p:grpSpPr>
        <p:pic>
          <p:nvPicPr>
            <p:cNvPr descr="Surface chart&#10;&#10;Description automatically generated with low confidence" id="2004" name="Google Shape;2004;g22ed05ebe05_0_2573"/>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2005" name="Google Shape;2005;g22ed05ebe05_0_2573"/>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2006" name="Google Shape;2006;g22ed05ebe05_0_2573"/>
          <p:cNvPicPr preferRelativeResize="0"/>
          <p:nvPr/>
        </p:nvPicPr>
        <p:blipFill rotWithShape="1">
          <a:blip r:embed="rId3">
            <a:alphaModFix/>
          </a:blip>
          <a:srcRect b="0" l="0" r="0" t="0"/>
          <a:stretch/>
        </p:blipFill>
        <p:spPr>
          <a:xfrm>
            <a:off x="0" y="0"/>
            <a:ext cx="9143988" cy="5143492"/>
          </a:xfrm>
          <a:prstGeom prst="rect">
            <a:avLst/>
          </a:prstGeom>
          <a:noFill/>
          <a:ln>
            <a:noFill/>
          </a:ln>
        </p:spPr>
      </p:pic>
      <p:pic>
        <p:nvPicPr>
          <p:cNvPr descr="A picture containing text&#10;&#10;Description automatically generated" id="2007" name="Google Shape;2007;g22ed05ebe05_0_2573"/>
          <p:cNvPicPr preferRelativeResize="0"/>
          <p:nvPr/>
        </p:nvPicPr>
        <p:blipFill rotWithShape="1">
          <a:blip r:embed="rId4">
            <a:alphaModFix amt="85000"/>
          </a:blip>
          <a:srcRect b="0" l="0" r="0" t="0"/>
          <a:stretch/>
        </p:blipFill>
        <p:spPr>
          <a:xfrm>
            <a:off x="2251213" y="1143261"/>
            <a:ext cx="4641575" cy="2799229"/>
          </a:xfrm>
          <a:prstGeom prst="rect">
            <a:avLst/>
          </a:prstGeom>
          <a:noFill/>
          <a:ln>
            <a:noFill/>
          </a:ln>
        </p:spPr>
      </p:pic>
      <p:sp>
        <p:nvSpPr>
          <p:cNvPr id="2008" name="Google Shape;2008;g22ed05ebe05_0_2573"/>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09" name="Google Shape;2009;g22ed05ebe05_0_2573"/>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2010" name="Shape 2010"/>
        <p:cNvGrpSpPr/>
        <p:nvPr/>
      </p:nvGrpSpPr>
      <p:grpSpPr>
        <a:xfrm>
          <a:off x="0" y="0"/>
          <a:ext cx="0" cy="0"/>
          <a:chOff x="0" y="0"/>
          <a:chExt cx="0" cy="0"/>
        </a:xfrm>
      </p:grpSpPr>
      <p:pic>
        <p:nvPicPr>
          <p:cNvPr id="2011" name="Google Shape;2011;g22ed05ebe05_0_2581"/>
          <p:cNvPicPr preferRelativeResize="0"/>
          <p:nvPr/>
        </p:nvPicPr>
        <p:blipFill rotWithShape="1">
          <a:blip r:embed="rId2">
            <a:alphaModFix amt="70000"/>
          </a:blip>
          <a:srcRect b="12613" l="0" r="0" t="1813"/>
          <a:stretch/>
        </p:blipFill>
        <p:spPr>
          <a:xfrm>
            <a:off x="0" y="-1"/>
            <a:ext cx="9144000" cy="5143501"/>
          </a:xfrm>
          <a:prstGeom prst="rect">
            <a:avLst/>
          </a:prstGeom>
          <a:noFill/>
          <a:ln>
            <a:noFill/>
          </a:ln>
        </p:spPr>
      </p:pic>
      <p:pic>
        <p:nvPicPr>
          <p:cNvPr descr="Shape&#10;&#10;Description automatically generated with low confidence" id="2012" name="Google Shape;2012;g22ed05ebe05_0_2581"/>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2013" name="Google Shape;2013;g22ed05ebe05_0_2581"/>
          <p:cNvSpPr/>
          <p:nvPr/>
        </p:nvSpPr>
        <p:spPr>
          <a:xfrm>
            <a:off x="3322314" y="1790299"/>
            <a:ext cx="2539500" cy="645000"/>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2014" name="Google Shape;2014;g22ed05ebe05_0_2581"/>
          <p:cNvSpPr txBox="1"/>
          <p:nvPr>
            <p:ph idx="1" type="body"/>
          </p:nvPr>
        </p:nvSpPr>
        <p:spPr>
          <a:xfrm>
            <a:off x="3553313" y="1914665"/>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15" name="Google Shape;2015;g22ed05ebe05_0_2581"/>
          <p:cNvSpPr txBox="1"/>
          <p:nvPr>
            <p:ph idx="2" type="body"/>
          </p:nvPr>
        </p:nvSpPr>
        <p:spPr>
          <a:xfrm>
            <a:off x="2770956" y="258068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2016" name="Shape 2016"/>
        <p:cNvGrpSpPr/>
        <p:nvPr/>
      </p:nvGrpSpPr>
      <p:grpSpPr>
        <a:xfrm>
          <a:off x="0" y="0"/>
          <a:ext cx="0" cy="0"/>
          <a:chOff x="0" y="0"/>
          <a:chExt cx="0" cy="0"/>
        </a:xfrm>
      </p:grpSpPr>
      <p:grpSp>
        <p:nvGrpSpPr>
          <p:cNvPr id="2017" name="Google Shape;2017;g22ed05ebe05_0_2587"/>
          <p:cNvGrpSpPr/>
          <p:nvPr/>
        </p:nvGrpSpPr>
        <p:grpSpPr>
          <a:xfrm>
            <a:off x="-3149" y="1"/>
            <a:ext cx="9147111" cy="5143559"/>
            <a:chOff x="-3149" y="1"/>
            <a:chExt cx="9147111" cy="5143559"/>
          </a:xfrm>
        </p:grpSpPr>
        <p:pic>
          <p:nvPicPr>
            <p:cNvPr id="2018" name="Google Shape;2018;g22ed05ebe05_0_2587"/>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2019" name="Google Shape;2019;g22ed05ebe05_0_2587"/>
            <p:cNvSpPr/>
            <p:nvPr/>
          </p:nvSpPr>
          <p:spPr>
            <a:xfrm>
              <a:off x="-938" y="2804160"/>
              <a:ext cx="9144900" cy="233940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2020" name="Google Shape;2020;g22ed05ebe05_0_2587"/>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2021" name="Google Shape;2021;g22ed05ebe05_0_2587"/>
          <p:cNvGrpSpPr/>
          <p:nvPr/>
        </p:nvGrpSpPr>
        <p:grpSpPr>
          <a:xfrm>
            <a:off x="2349421" y="1908829"/>
            <a:ext cx="4506165" cy="1790724"/>
            <a:chOff x="2560319" y="1790699"/>
            <a:chExt cx="4084261" cy="1623062"/>
          </a:xfrm>
        </p:grpSpPr>
        <p:sp>
          <p:nvSpPr>
            <p:cNvPr id="2022" name="Google Shape;2022;g22ed05ebe05_0_2587"/>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2023" name="Google Shape;2023;g22ed05ebe05_0_2587"/>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2024" name="Google Shape;2024;g22ed05ebe05_0_2587"/>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25" name="Google Shape;2025;g22ed05ebe05_0_2587"/>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2026" name="Shape 2026"/>
        <p:cNvGrpSpPr/>
        <p:nvPr/>
      </p:nvGrpSpPr>
      <p:grpSpPr>
        <a:xfrm>
          <a:off x="0" y="0"/>
          <a:ext cx="0" cy="0"/>
          <a:chOff x="0" y="0"/>
          <a:chExt cx="0" cy="0"/>
        </a:xfrm>
      </p:grpSpPr>
      <p:grpSp>
        <p:nvGrpSpPr>
          <p:cNvPr id="2027" name="Google Shape;2027;g22ed05ebe05_0_2597"/>
          <p:cNvGrpSpPr/>
          <p:nvPr/>
        </p:nvGrpSpPr>
        <p:grpSpPr>
          <a:xfrm>
            <a:off x="-3149" y="1"/>
            <a:ext cx="9147111" cy="5143559"/>
            <a:chOff x="-3149" y="1"/>
            <a:chExt cx="9147111" cy="5143559"/>
          </a:xfrm>
        </p:grpSpPr>
        <p:pic>
          <p:nvPicPr>
            <p:cNvPr id="2028" name="Google Shape;2028;g22ed05ebe05_0_2597"/>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2029" name="Google Shape;2029;g22ed05ebe05_0_2597"/>
            <p:cNvSpPr/>
            <p:nvPr/>
          </p:nvSpPr>
          <p:spPr>
            <a:xfrm>
              <a:off x="-938" y="2804160"/>
              <a:ext cx="9144900" cy="233940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2030" name="Google Shape;2030;g22ed05ebe05_0_2597"/>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2031" name="Google Shape;2031;g22ed05ebe05_0_2597"/>
          <p:cNvGrpSpPr/>
          <p:nvPr/>
        </p:nvGrpSpPr>
        <p:grpSpPr>
          <a:xfrm>
            <a:off x="2349421" y="1908829"/>
            <a:ext cx="4506165" cy="1790724"/>
            <a:chOff x="2560319" y="1790699"/>
            <a:chExt cx="4084261" cy="1623062"/>
          </a:xfrm>
        </p:grpSpPr>
        <p:sp>
          <p:nvSpPr>
            <p:cNvPr id="2032" name="Google Shape;2032;g22ed05ebe05_0_2597"/>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2033" name="Google Shape;2033;g22ed05ebe05_0_2597"/>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2034" name="Google Shape;2034;g22ed05ebe05_0_2597"/>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35" name="Google Shape;2035;g22ed05ebe05_0_2597"/>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xKhMY10BUg=">
    <p:spTree>
      <p:nvGrpSpPr>
        <p:cNvPr id="2036" name="Shape 2036"/>
        <p:cNvGrpSpPr/>
        <p:nvPr/>
      </p:nvGrpSpPr>
      <p:grpSpPr>
        <a:xfrm>
          <a:off x="0" y="0"/>
          <a:ext cx="0" cy="0"/>
          <a:chOff x="0" y="0"/>
          <a:chExt cx="0" cy="0"/>
        </a:xfrm>
      </p:grpSpPr>
      <p:sp>
        <p:nvSpPr>
          <p:cNvPr id="2037" name="Google Shape;2037;g22ed05ebe05_0_2607"/>
          <p:cNvSpPr/>
          <p:nvPr/>
        </p:nvSpPr>
        <p:spPr>
          <a:xfrm>
            <a:off x="4690334" y="0"/>
            <a:ext cx="4453800" cy="5139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038" name="Google Shape;2038;g22ed05ebe05_0_2607"/>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039" name="Google Shape;2039;g22ed05ebe05_0_2607"/>
          <p:cNvSpPr/>
          <p:nvPr>
            <p:ph idx="2" type="pic"/>
          </p:nvPr>
        </p:nvSpPr>
        <p:spPr>
          <a:xfrm>
            <a:off x="-1" y="0"/>
            <a:ext cx="4690200" cy="5139900"/>
          </a:xfrm>
          <a:prstGeom prst="rect">
            <a:avLst/>
          </a:prstGeom>
          <a:noFill/>
          <a:ln>
            <a:noFill/>
          </a:ln>
        </p:spPr>
      </p:sp>
      <p:sp>
        <p:nvSpPr>
          <p:cNvPr id="2040" name="Google Shape;2040;g22ed05ebe05_0_2607"/>
          <p:cNvSpPr/>
          <p:nvPr/>
        </p:nvSpPr>
        <p:spPr>
          <a:xfrm>
            <a:off x="4548336" y="420700"/>
            <a:ext cx="4595700" cy="428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2041" name="Google Shape;2041;g22ed05ebe05_0_2607"/>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42" name="Google Shape;2042;g22ed05ebe05_0_2607"/>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Quy1tXcVc=">
    <p:spTree>
      <p:nvGrpSpPr>
        <p:cNvPr id="2043" name="Shape 2043"/>
        <p:cNvGrpSpPr/>
        <p:nvPr/>
      </p:nvGrpSpPr>
      <p:grpSpPr>
        <a:xfrm>
          <a:off x="0" y="0"/>
          <a:ext cx="0" cy="0"/>
          <a:chOff x="0" y="0"/>
          <a:chExt cx="0" cy="0"/>
        </a:xfrm>
      </p:grpSpPr>
      <p:sp>
        <p:nvSpPr>
          <p:cNvPr id="2044" name="Google Shape;2044;g22ed05ebe05_0_2614"/>
          <p:cNvSpPr/>
          <p:nvPr/>
        </p:nvSpPr>
        <p:spPr>
          <a:xfrm>
            <a:off x="4690334" y="0"/>
            <a:ext cx="4453800" cy="5139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045" name="Google Shape;2045;g22ed05ebe05_0_2614"/>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046" name="Google Shape;2046;g22ed05ebe05_0_2614"/>
          <p:cNvSpPr/>
          <p:nvPr>
            <p:ph idx="2" type="pic"/>
          </p:nvPr>
        </p:nvSpPr>
        <p:spPr>
          <a:xfrm>
            <a:off x="-1" y="0"/>
            <a:ext cx="4690200" cy="5139900"/>
          </a:xfrm>
          <a:prstGeom prst="rect">
            <a:avLst/>
          </a:prstGeom>
          <a:noFill/>
          <a:ln>
            <a:noFill/>
          </a:ln>
        </p:spPr>
      </p:sp>
      <p:sp>
        <p:nvSpPr>
          <p:cNvPr id="2047" name="Google Shape;2047;g22ed05ebe05_0_2614"/>
          <p:cNvSpPr/>
          <p:nvPr/>
        </p:nvSpPr>
        <p:spPr>
          <a:xfrm>
            <a:off x="4548336" y="420700"/>
            <a:ext cx="4595700" cy="428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2048" name="Google Shape;2048;g22ed05ebe05_0_2614"/>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49" name="Google Shape;2049;g22ed05ebe05_0_2614"/>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7" name="Shape 7"/>
        <p:cNvGrpSpPr/>
        <p:nvPr/>
      </p:nvGrpSpPr>
      <p:grpSpPr>
        <a:xfrm>
          <a:off x="0" y="0"/>
          <a:ext cx="0" cy="0"/>
          <a:chOff x="0" y="0"/>
          <a:chExt cx="0" cy="0"/>
        </a:xfrm>
      </p:grpSpPr>
      <p:pic>
        <p:nvPicPr>
          <p:cNvPr id="8" name="Google Shape;8;p286"/>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9" name="Google Shape;9;p286"/>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10" name="Google Shape;10;p286"/>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 name="Google Shape;11;p286"/>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2" name="Google Shape;12;p286"/>
          <p:cNvSpPr txBox="1"/>
          <p:nvPr>
            <p:ph type="title"/>
          </p:nvPr>
        </p:nvSpPr>
        <p:spPr>
          <a:xfrm>
            <a:off x="135731" y="202405"/>
            <a:ext cx="7886700" cy="344091"/>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1_Caption 30">
    <p:spTree>
      <p:nvGrpSpPr>
        <p:cNvPr id="204" name="Shape 204"/>
        <p:cNvGrpSpPr/>
        <p:nvPr/>
      </p:nvGrpSpPr>
      <p:grpSpPr>
        <a:xfrm>
          <a:off x="0" y="0"/>
          <a:ext cx="0" cy="0"/>
          <a:chOff x="0" y="0"/>
          <a:chExt cx="0" cy="0"/>
        </a:xfrm>
      </p:grpSpPr>
      <p:sp>
        <p:nvSpPr>
          <p:cNvPr id="205" name="Google Shape;205;g22d64f363cf_0_929"/>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206" name="Google Shape;206;g22d64f363cf_0_929"/>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07" name="Google Shape;207;g22d64f363cf_0_929"/>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208" name="Google Shape;208;g22d64f363cf_0_929"/>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209" name="Google Shape;209;g22d64f363cf_0_929"/>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g22d64f363cf_0_929"/>
          <p:cNvSpPr/>
          <p:nvPr>
            <p:ph idx="2" type="pic"/>
          </p:nvPr>
        </p:nvSpPr>
        <p:spPr>
          <a:xfrm>
            <a:off x="-1" y="1166963"/>
            <a:ext cx="4113900" cy="3976500"/>
          </a:xfrm>
          <a:prstGeom prst="rect">
            <a:avLst/>
          </a:prstGeom>
          <a:noFill/>
          <a:ln>
            <a:noFill/>
          </a:ln>
        </p:spPr>
      </p:sp>
      <p:sp>
        <p:nvSpPr>
          <p:cNvPr id="211" name="Google Shape;211;g22d64f363cf_0_929"/>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3UAMP4NWlc=">
    <p:spTree>
      <p:nvGrpSpPr>
        <p:cNvPr id="2050" name="Shape 2050"/>
        <p:cNvGrpSpPr/>
        <p:nvPr/>
      </p:nvGrpSpPr>
      <p:grpSpPr>
        <a:xfrm>
          <a:off x="0" y="0"/>
          <a:ext cx="0" cy="0"/>
          <a:chOff x="0" y="0"/>
          <a:chExt cx="0" cy="0"/>
        </a:xfrm>
      </p:grpSpPr>
      <p:sp>
        <p:nvSpPr>
          <p:cNvPr id="2051" name="Google Shape;2051;g22ed05ebe05_0_2621"/>
          <p:cNvSpPr/>
          <p:nvPr/>
        </p:nvSpPr>
        <p:spPr>
          <a:xfrm>
            <a:off x="4690334" y="0"/>
            <a:ext cx="4453800" cy="513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052" name="Google Shape;2052;g22ed05ebe05_0_2621"/>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053" name="Google Shape;2053;g22ed05ebe05_0_2621"/>
          <p:cNvSpPr/>
          <p:nvPr>
            <p:ph idx="2" type="pic"/>
          </p:nvPr>
        </p:nvSpPr>
        <p:spPr>
          <a:xfrm>
            <a:off x="-1" y="0"/>
            <a:ext cx="4690200" cy="5139900"/>
          </a:xfrm>
          <a:prstGeom prst="rect">
            <a:avLst/>
          </a:prstGeom>
          <a:noFill/>
          <a:ln>
            <a:noFill/>
          </a:ln>
        </p:spPr>
      </p:sp>
      <p:sp>
        <p:nvSpPr>
          <p:cNvPr id="2054" name="Google Shape;2054;g22ed05ebe05_0_2621"/>
          <p:cNvSpPr/>
          <p:nvPr/>
        </p:nvSpPr>
        <p:spPr>
          <a:xfrm>
            <a:off x="4548336" y="420700"/>
            <a:ext cx="4595700" cy="428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2055" name="Google Shape;2055;g22ed05ebe05_0_2621"/>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56" name="Google Shape;2056;g22ed05ebe05_0_2621"/>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FbYH43c5pU=">
    <p:spTree>
      <p:nvGrpSpPr>
        <p:cNvPr id="2057" name="Shape 2057"/>
        <p:cNvGrpSpPr/>
        <p:nvPr/>
      </p:nvGrpSpPr>
      <p:grpSpPr>
        <a:xfrm>
          <a:off x="0" y="0"/>
          <a:ext cx="0" cy="0"/>
          <a:chOff x="0" y="0"/>
          <a:chExt cx="0" cy="0"/>
        </a:xfrm>
      </p:grpSpPr>
      <p:pic>
        <p:nvPicPr>
          <p:cNvPr descr="Shape&#10;&#10;Description automatically generated with low confidence" id="2058" name="Google Shape;2058;g22ed05ebe05_0_2628"/>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059" name="Google Shape;2059;g22ed05ebe05_0_2628"/>
          <p:cNvGrpSpPr/>
          <p:nvPr/>
        </p:nvGrpSpPr>
        <p:grpSpPr>
          <a:xfrm>
            <a:off x="0" y="2399230"/>
            <a:ext cx="9144000" cy="2349714"/>
            <a:chOff x="0" y="2182920"/>
            <a:chExt cx="9144000" cy="2349714"/>
          </a:xfrm>
        </p:grpSpPr>
        <p:sp>
          <p:nvSpPr>
            <p:cNvPr id="2060" name="Google Shape;2060;g22ed05ebe05_0_2628"/>
            <p:cNvSpPr/>
            <p:nvPr/>
          </p:nvSpPr>
          <p:spPr>
            <a:xfrm>
              <a:off x="0" y="2689734"/>
              <a:ext cx="9144000" cy="1842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61" name="Google Shape;2061;g22ed05ebe05_0_2628"/>
            <p:cNvGrpSpPr/>
            <p:nvPr/>
          </p:nvGrpSpPr>
          <p:grpSpPr>
            <a:xfrm>
              <a:off x="1229347" y="2182920"/>
              <a:ext cx="6685341" cy="1002300"/>
              <a:chOff x="976268" y="2064936"/>
              <a:chExt cx="6685341" cy="1002300"/>
            </a:xfrm>
          </p:grpSpPr>
          <p:sp>
            <p:nvSpPr>
              <p:cNvPr id="2062" name="Google Shape;2062;g22ed05ebe05_0_2628"/>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3" name="Google Shape;2063;g22ed05ebe05_0_2628"/>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4" name="Google Shape;2064;g22ed05ebe05_0_2628"/>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065" name="Google Shape;2065;g22ed05ebe05_0_2628"/>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66" name="Google Shape;2066;g22ed05ebe05_0_2628"/>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67" name="Google Shape;2067;g22ed05ebe05_0_2628"/>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68" name="Google Shape;2068;g22ed05ebe05_0_2628"/>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69" name="Google Shape;2069;g22ed05ebe05_0_2628"/>
          <p:cNvSpPr/>
          <p:nvPr>
            <p:ph idx="5" type="pic"/>
          </p:nvPr>
        </p:nvSpPr>
        <p:spPr>
          <a:xfrm>
            <a:off x="1460973" y="2631002"/>
            <a:ext cx="539100" cy="538800"/>
          </a:xfrm>
          <a:prstGeom prst="rect">
            <a:avLst/>
          </a:prstGeom>
          <a:noFill/>
          <a:ln>
            <a:noFill/>
          </a:ln>
        </p:spPr>
      </p:sp>
      <p:sp>
        <p:nvSpPr>
          <p:cNvPr id="2070" name="Google Shape;2070;g22ed05ebe05_0_2628"/>
          <p:cNvSpPr/>
          <p:nvPr>
            <p:ph idx="6" type="pic"/>
          </p:nvPr>
        </p:nvSpPr>
        <p:spPr>
          <a:xfrm>
            <a:off x="4302493" y="2631002"/>
            <a:ext cx="539100" cy="538800"/>
          </a:xfrm>
          <a:prstGeom prst="rect">
            <a:avLst/>
          </a:prstGeom>
          <a:noFill/>
          <a:ln>
            <a:noFill/>
          </a:ln>
        </p:spPr>
      </p:sp>
      <p:sp>
        <p:nvSpPr>
          <p:cNvPr id="2071" name="Google Shape;2071;g22ed05ebe05_0_2628"/>
          <p:cNvSpPr/>
          <p:nvPr>
            <p:ph idx="7" type="pic"/>
          </p:nvPr>
        </p:nvSpPr>
        <p:spPr>
          <a:xfrm>
            <a:off x="7144013" y="2631002"/>
            <a:ext cx="539100" cy="538800"/>
          </a:xfrm>
          <a:prstGeom prst="rect">
            <a:avLst/>
          </a:prstGeom>
          <a:noFill/>
          <a:ln>
            <a:noFill/>
          </a:ln>
        </p:spPr>
      </p:sp>
      <p:sp>
        <p:nvSpPr>
          <p:cNvPr id="2072" name="Google Shape;2072;g22ed05ebe05_0_262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3" name="Google Shape;2073;g22ed05ebe05_0_262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h/fbumW/qQ=">
    <p:spTree>
      <p:nvGrpSpPr>
        <p:cNvPr id="2074" name="Shape 2074"/>
        <p:cNvGrpSpPr/>
        <p:nvPr/>
      </p:nvGrpSpPr>
      <p:grpSpPr>
        <a:xfrm>
          <a:off x="0" y="0"/>
          <a:ext cx="0" cy="0"/>
          <a:chOff x="0" y="0"/>
          <a:chExt cx="0" cy="0"/>
        </a:xfrm>
      </p:grpSpPr>
      <p:pic>
        <p:nvPicPr>
          <p:cNvPr descr="Shape&#10;&#10;Description automatically generated with low confidence" id="2075" name="Google Shape;2075;g22ed05ebe05_0_2645"/>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076" name="Google Shape;2076;g22ed05ebe05_0_2645"/>
          <p:cNvGrpSpPr/>
          <p:nvPr/>
        </p:nvGrpSpPr>
        <p:grpSpPr>
          <a:xfrm>
            <a:off x="0" y="2399230"/>
            <a:ext cx="9144000" cy="2349714"/>
            <a:chOff x="0" y="2182920"/>
            <a:chExt cx="9144000" cy="2349714"/>
          </a:xfrm>
        </p:grpSpPr>
        <p:sp>
          <p:nvSpPr>
            <p:cNvPr id="2077" name="Google Shape;2077;g22ed05ebe05_0_2645"/>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78" name="Google Shape;2078;g22ed05ebe05_0_2645"/>
            <p:cNvGrpSpPr/>
            <p:nvPr/>
          </p:nvGrpSpPr>
          <p:grpSpPr>
            <a:xfrm>
              <a:off x="1229347" y="2182920"/>
              <a:ext cx="6685341" cy="1002300"/>
              <a:chOff x="976268" y="2064936"/>
              <a:chExt cx="6685341" cy="1002300"/>
            </a:xfrm>
          </p:grpSpPr>
          <p:sp>
            <p:nvSpPr>
              <p:cNvPr id="2079" name="Google Shape;2079;g22ed05ebe05_0_2645"/>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0" name="Google Shape;2080;g22ed05ebe05_0_2645"/>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1" name="Google Shape;2081;g22ed05ebe05_0_2645"/>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082" name="Google Shape;2082;g22ed05ebe05_0_2645"/>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83" name="Google Shape;2083;g22ed05ebe05_0_2645"/>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84" name="Google Shape;2084;g22ed05ebe05_0_2645"/>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85" name="Google Shape;2085;g22ed05ebe05_0_2645"/>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086" name="Google Shape;2086;g22ed05ebe05_0_2645"/>
          <p:cNvSpPr/>
          <p:nvPr>
            <p:ph idx="5" type="pic"/>
          </p:nvPr>
        </p:nvSpPr>
        <p:spPr>
          <a:xfrm>
            <a:off x="1460973" y="2631002"/>
            <a:ext cx="539100" cy="538800"/>
          </a:xfrm>
          <a:prstGeom prst="rect">
            <a:avLst/>
          </a:prstGeom>
          <a:noFill/>
          <a:ln>
            <a:noFill/>
          </a:ln>
        </p:spPr>
      </p:sp>
      <p:sp>
        <p:nvSpPr>
          <p:cNvPr id="2087" name="Google Shape;2087;g22ed05ebe05_0_2645"/>
          <p:cNvSpPr/>
          <p:nvPr>
            <p:ph idx="6" type="pic"/>
          </p:nvPr>
        </p:nvSpPr>
        <p:spPr>
          <a:xfrm>
            <a:off x="4302493" y="2631002"/>
            <a:ext cx="539100" cy="538800"/>
          </a:xfrm>
          <a:prstGeom prst="rect">
            <a:avLst/>
          </a:prstGeom>
          <a:noFill/>
          <a:ln>
            <a:noFill/>
          </a:ln>
        </p:spPr>
      </p:sp>
      <p:sp>
        <p:nvSpPr>
          <p:cNvPr id="2088" name="Google Shape;2088;g22ed05ebe05_0_2645"/>
          <p:cNvSpPr/>
          <p:nvPr>
            <p:ph idx="7" type="pic"/>
          </p:nvPr>
        </p:nvSpPr>
        <p:spPr>
          <a:xfrm>
            <a:off x="7144013" y="2631002"/>
            <a:ext cx="539100" cy="538800"/>
          </a:xfrm>
          <a:prstGeom prst="rect">
            <a:avLst/>
          </a:prstGeom>
          <a:noFill/>
          <a:ln>
            <a:noFill/>
          </a:ln>
        </p:spPr>
      </p:sp>
      <p:sp>
        <p:nvSpPr>
          <p:cNvPr id="2089" name="Google Shape;2089;g22ed05ebe05_0_264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0" name="Google Shape;2090;g22ed05ebe05_0_264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oqmYf5Pf7s=">
    <p:spTree>
      <p:nvGrpSpPr>
        <p:cNvPr id="2091" name="Shape 2091"/>
        <p:cNvGrpSpPr/>
        <p:nvPr/>
      </p:nvGrpSpPr>
      <p:grpSpPr>
        <a:xfrm>
          <a:off x="0" y="0"/>
          <a:ext cx="0" cy="0"/>
          <a:chOff x="0" y="0"/>
          <a:chExt cx="0" cy="0"/>
        </a:xfrm>
      </p:grpSpPr>
      <p:pic>
        <p:nvPicPr>
          <p:cNvPr descr="Shape&#10;&#10;Description automatically generated with low confidence" id="2092" name="Google Shape;2092;g22ed05ebe05_0_2662"/>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093" name="Google Shape;2093;g22ed05ebe05_0_2662"/>
          <p:cNvGrpSpPr/>
          <p:nvPr/>
        </p:nvGrpSpPr>
        <p:grpSpPr>
          <a:xfrm>
            <a:off x="0" y="2399230"/>
            <a:ext cx="9144000" cy="2349714"/>
            <a:chOff x="0" y="2182920"/>
            <a:chExt cx="9144000" cy="2349714"/>
          </a:xfrm>
        </p:grpSpPr>
        <p:sp>
          <p:nvSpPr>
            <p:cNvPr id="2094" name="Google Shape;2094;g22ed05ebe05_0_2662"/>
            <p:cNvSpPr/>
            <p:nvPr/>
          </p:nvSpPr>
          <p:spPr>
            <a:xfrm>
              <a:off x="0" y="2689734"/>
              <a:ext cx="9144000" cy="18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95" name="Google Shape;2095;g22ed05ebe05_0_2662"/>
            <p:cNvGrpSpPr/>
            <p:nvPr/>
          </p:nvGrpSpPr>
          <p:grpSpPr>
            <a:xfrm>
              <a:off x="1229347" y="2182920"/>
              <a:ext cx="6685341" cy="1002300"/>
              <a:chOff x="976268" y="2064936"/>
              <a:chExt cx="6685341" cy="1002300"/>
            </a:xfrm>
          </p:grpSpPr>
          <p:sp>
            <p:nvSpPr>
              <p:cNvPr id="2096" name="Google Shape;2096;g22ed05ebe05_0_2662"/>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7" name="Google Shape;2097;g22ed05ebe05_0_2662"/>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8" name="Google Shape;2098;g22ed05ebe05_0_2662"/>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099" name="Google Shape;2099;g22ed05ebe05_0_2662"/>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00" name="Google Shape;2100;g22ed05ebe05_0_2662"/>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01" name="Google Shape;2101;g22ed05ebe05_0_2662"/>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02" name="Google Shape;2102;g22ed05ebe05_0_2662"/>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03" name="Google Shape;2103;g22ed05ebe05_0_2662"/>
          <p:cNvSpPr/>
          <p:nvPr>
            <p:ph idx="5" type="pic"/>
          </p:nvPr>
        </p:nvSpPr>
        <p:spPr>
          <a:xfrm>
            <a:off x="1460973" y="2631002"/>
            <a:ext cx="539100" cy="538800"/>
          </a:xfrm>
          <a:prstGeom prst="rect">
            <a:avLst/>
          </a:prstGeom>
          <a:noFill/>
          <a:ln>
            <a:noFill/>
          </a:ln>
        </p:spPr>
      </p:sp>
      <p:sp>
        <p:nvSpPr>
          <p:cNvPr id="2104" name="Google Shape;2104;g22ed05ebe05_0_2662"/>
          <p:cNvSpPr/>
          <p:nvPr>
            <p:ph idx="6" type="pic"/>
          </p:nvPr>
        </p:nvSpPr>
        <p:spPr>
          <a:xfrm>
            <a:off x="4302493" y="2631002"/>
            <a:ext cx="539100" cy="538800"/>
          </a:xfrm>
          <a:prstGeom prst="rect">
            <a:avLst/>
          </a:prstGeom>
          <a:noFill/>
          <a:ln>
            <a:noFill/>
          </a:ln>
        </p:spPr>
      </p:sp>
      <p:sp>
        <p:nvSpPr>
          <p:cNvPr id="2105" name="Google Shape;2105;g22ed05ebe05_0_2662"/>
          <p:cNvSpPr/>
          <p:nvPr>
            <p:ph idx="7" type="pic"/>
          </p:nvPr>
        </p:nvSpPr>
        <p:spPr>
          <a:xfrm>
            <a:off x="7144013" y="2631002"/>
            <a:ext cx="539100" cy="538800"/>
          </a:xfrm>
          <a:prstGeom prst="rect">
            <a:avLst/>
          </a:prstGeom>
          <a:noFill/>
          <a:ln>
            <a:noFill/>
          </a:ln>
        </p:spPr>
      </p:sp>
      <p:sp>
        <p:nvSpPr>
          <p:cNvPr id="2106" name="Google Shape;2106;g22ed05ebe05_0_266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7" name="Google Shape;2107;g22ed05ebe05_0_266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F/0N2L2clM=">
    <p:spTree>
      <p:nvGrpSpPr>
        <p:cNvPr id="2108" name="Shape 2108"/>
        <p:cNvGrpSpPr/>
        <p:nvPr/>
      </p:nvGrpSpPr>
      <p:grpSpPr>
        <a:xfrm>
          <a:off x="0" y="0"/>
          <a:ext cx="0" cy="0"/>
          <a:chOff x="0" y="0"/>
          <a:chExt cx="0" cy="0"/>
        </a:xfrm>
      </p:grpSpPr>
      <p:pic>
        <p:nvPicPr>
          <p:cNvPr descr="Shape&#10;&#10;Description automatically generated with low confidence" id="2109" name="Google Shape;2109;g22ed05ebe05_0_2679"/>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110" name="Google Shape;2110;g22ed05ebe05_0_2679"/>
          <p:cNvGrpSpPr/>
          <p:nvPr/>
        </p:nvGrpSpPr>
        <p:grpSpPr>
          <a:xfrm>
            <a:off x="0" y="2399230"/>
            <a:ext cx="9144000" cy="2349714"/>
            <a:chOff x="0" y="2182920"/>
            <a:chExt cx="9144000" cy="2349714"/>
          </a:xfrm>
        </p:grpSpPr>
        <p:sp>
          <p:nvSpPr>
            <p:cNvPr id="2111" name="Google Shape;2111;g22ed05ebe05_0_2679"/>
            <p:cNvSpPr/>
            <p:nvPr/>
          </p:nvSpPr>
          <p:spPr>
            <a:xfrm>
              <a:off x="0" y="2689734"/>
              <a:ext cx="9144000" cy="1842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12" name="Google Shape;2112;g22ed05ebe05_0_2679"/>
            <p:cNvGrpSpPr/>
            <p:nvPr/>
          </p:nvGrpSpPr>
          <p:grpSpPr>
            <a:xfrm>
              <a:off x="1229347" y="2182920"/>
              <a:ext cx="6685341" cy="1002300"/>
              <a:chOff x="976268" y="2064936"/>
              <a:chExt cx="6685341" cy="1002300"/>
            </a:xfrm>
          </p:grpSpPr>
          <p:sp>
            <p:nvSpPr>
              <p:cNvPr id="2113" name="Google Shape;2113;g22ed05ebe05_0_2679"/>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4" name="Google Shape;2114;g22ed05ebe05_0_2679"/>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5" name="Google Shape;2115;g22ed05ebe05_0_2679"/>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116" name="Google Shape;2116;g22ed05ebe05_0_2679"/>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17" name="Google Shape;2117;g22ed05ebe05_0_2679"/>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18" name="Google Shape;2118;g22ed05ebe05_0_2679"/>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19" name="Google Shape;2119;g22ed05ebe05_0_2679"/>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20" name="Google Shape;2120;g22ed05ebe05_0_2679"/>
          <p:cNvSpPr/>
          <p:nvPr>
            <p:ph idx="5" type="pic"/>
          </p:nvPr>
        </p:nvSpPr>
        <p:spPr>
          <a:xfrm>
            <a:off x="1460973" y="2631002"/>
            <a:ext cx="539100" cy="538800"/>
          </a:xfrm>
          <a:prstGeom prst="rect">
            <a:avLst/>
          </a:prstGeom>
          <a:noFill/>
          <a:ln>
            <a:noFill/>
          </a:ln>
        </p:spPr>
      </p:sp>
      <p:sp>
        <p:nvSpPr>
          <p:cNvPr id="2121" name="Google Shape;2121;g22ed05ebe05_0_2679"/>
          <p:cNvSpPr/>
          <p:nvPr>
            <p:ph idx="6" type="pic"/>
          </p:nvPr>
        </p:nvSpPr>
        <p:spPr>
          <a:xfrm>
            <a:off x="4302493" y="2631002"/>
            <a:ext cx="539100" cy="538800"/>
          </a:xfrm>
          <a:prstGeom prst="rect">
            <a:avLst/>
          </a:prstGeom>
          <a:noFill/>
          <a:ln>
            <a:noFill/>
          </a:ln>
        </p:spPr>
      </p:sp>
      <p:sp>
        <p:nvSpPr>
          <p:cNvPr id="2122" name="Google Shape;2122;g22ed05ebe05_0_2679"/>
          <p:cNvSpPr/>
          <p:nvPr>
            <p:ph idx="7" type="pic"/>
          </p:nvPr>
        </p:nvSpPr>
        <p:spPr>
          <a:xfrm>
            <a:off x="7144013" y="2631002"/>
            <a:ext cx="539100" cy="538800"/>
          </a:xfrm>
          <a:prstGeom prst="rect">
            <a:avLst/>
          </a:prstGeom>
          <a:noFill/>
          <a:ln>
            <a:noFill/>
          </a:ln>
        </p:spPr>
      </p:sp>
      <p:sp>
        <p:nvSpPr>
          <p:cNvPr id="2123" name="Google Shape;2123;g22ed05ebe05_0_267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4" name="Google Shape;2124;g22ed05ebe05_0_267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iRmFjjdsxI=">
    <p:spTree>
      <p:nvGrpSpPr>
        <p:cNvPr id="2125" name="Shape 2125"/>
        <p:cNvGrpSpPr/>
        <p:nvPr/>
      </p:nvGrpSpPr>
      <p:grpSpPr>
        <a:xfrm>
          <a:off x="0" y="0"/>
          <a:ext cx="0" cy="0"/>
          <a:chOff x="0" y="0"/>
          <a:chExt cx="0" cy="0"/>
        </a:xfrm>
      </p:grpSpPr>
      <p:pic>
        <p:nvPicPr>
          <p:cNvPr descr="Shape&#10;&#10;Description automatically generated with low confidence" id="2126" name="Google Shape;2126;g22ed05ebe05_0_2696"/>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127" name="Google Shape;2127;g22ed05ebe05_0_2696"/>
          <p:cNvGrpSpPr/>
          <p:nvPr/>
        </p:nvGrpSpPr>
        <p:grpSpPr>
          <a:xfrm>
            <a:off x="0" y="2399230"/>
            <a:ext cx="9144000" cy="2349714"/>
            <a:chOff x="0" y="2182920"/>
            <a:chExt cx="9144000" cy="2349714"/>
          </a:xfrm>
        </p:grpSpPr>
        <p:sp>
          <p:nvSpPr>
            <p:cNvPr id="2128" name="Google Shape;2128;g22ed05ebe05_0_2696"/>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29" name="Google Shape;2129;g22ed05ebe05_0_2696"/>
            <p:cNvGrpSpPr/>
            <p:nvPr/>
          </p:nvGrpSpPr>
          <p:grpSpPr>
            <a:xfrm>
              <a:off x="1229347" y="2182920"/>
              <a:ext cx="6685341" cy="1002300"/>
              <a:chOff x="976268" y="2064936"/>
              <a:chExt cx="6685341" cy="1002300"/>
            </a:xfrm>
          </p:grpSpPr>
          <p:sp>
            <p:nvSpPr>
              <p:cNvPr id="2130" name="Google Shape;2130;g22ed05ebe05_0_2696"/>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1" name="Google Shape;2131;g22ed05ebe05_0_2696"/>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2" name="Google Shape;2132;g22ed05ebe05_0_2696"/>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133" name="Google Shape;2133;g22ed05ebe05_0_2696"/>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4" name="Google Shape;2134;g22ed05ebe05_0_2696"/>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5" name="Google Shape;2135;g22ed05ebe05_0_2696"/>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6" name="Google Shape;2136;g22ed05ebe05_0_2696"/>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7" name="Google Shape;2137;g22ed05ebe05_0_2696"/>
          <p:cNvSpPr/>
          <p:nvPr>
            <p:ph idx="5" type="pic"/>
          </p:nvPr>
        </p:nvSpPr>
        <p:spPr>
          <a:xfrm>
            <a:off x="1460973" y="2631002"/>
            <a:ext cx="539100" cy="538800"/>
          </a:xfrm>
          <a:prstGeom prst="rect">
            <a:avLst/>
          </a:prstGeom>
          <a:noFill/>
          <a:ln>
            <a:noFill/>
          </a:ln>
        </p:spPr>
      </p:sp>
      <p:sp>
        <p:nvSpPr>
          <p:cNvPr id="2138" name="Google Shape;2138;g22ed05ebe05_0_2696"/>
          <p:cNvSpPr/>
          <p:nvPr>
            <p:ph idx="6" type="pic"/>
          </p:nvPr>
        </p:nvSpPr>
        <p:spPr>
          <a:xfrm>
            <a:off x="4302493" y="2631002"/>
            <a:ext cx="539100" cy="538800"/>
          </a:xfrm>
          <a:prstGeom prst="rect">
            <a:avLst/>
          </a:prstGeom>
          <a:noFill/>
          <a:ln>
            <a:noFill/>
          </a:ln>
        </p:spPr>
      </p:sp>
      <p:sp>
        <p:nvSpPr>
          <p:cNvPr id="2139" name="Google Shape;2139;g22ed05ebe05_0_2696"/>
          <p:cNvSpPr/>
          <p:nvPr>
            <p:ph idx="7" type="pic"/>
          </p:nvPr>
        </p:nvSpPr>
        <p:spPr>
          <a:xfrm>
            <a:off x="7144013" y="2631002"/>
            <a:ext cx="539100" cy="538800"/>
          </a:xfrm>
          <a:prstGeom prst="rect">
            <a:avLst/>
          </a:prstGeom>
          <a:noFill/>
          <a:ln>
            <a:noFill/>
          </a:ln>
        </p:spPr>
      </p:sp>
      <p:sp>
        <p:nvSpPr>
          <p:cNvPr id="2140" name="Google Shape;2140;g22ed05ebe05_0_269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1" name="Google Shape;2141;g22ed05ebe05_0_269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2142" name="Shape 2142"/>
        <p:cNvGrpSpPr/>
        <p:nvPr/>
      </p:nvGrpSpPr>
      <p:grpSpPr>
        <a:xfrm>
          <a:off x="0" y="0"/>
          <a:ext cx="0" cy="0"/>
          <a:chOff x="0" y="0"/>
          <a:chExt cx="0" cy="0"/>
        </a:xfrm>
      </p:grpSpPr>
      <p:sp>
        <p:nvSpPr>
          <p:cNvPr id="2143" name="Google Shape;2143;g22ed05ebe05_0_2713"/>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2144" name="Google Shape;2144;g22ed05ebe05_0_2713"/>
          <p:cNvPicPr preferRelativeResize="0"/>
          <p:nvPr/>
        </p:nvPicPr>
        <p:blipFill rotWithShape="1">
          <a:blip r:embed="rId2">
            <a:alphaModFix/>
          </a:blip>
          <a:srcRect b="45931" l="20568" r="20562" t="0"/>
          <a:stretch/>
        </p:blipFill>
        <p:spPr>
          <a:xfrm rot="5400000">
            <a:off x="5391151" y="1390649"/>
            <a:ext cx="5143498" cy="2362200"/>
          </a:xfrm>
          <a:prstGeom prst="rect">
            <a:avLst/>
          </a:prstGeom>
          <a:solidFill>
            <a:schemeClr val="dk2"/>
          </a:solidFill>
          <a:ln>
            <a:noFill/>
          </a:ln>
        </p:spPr>
      </p:pic>
      <p:pic>
        <p:nvPicPr>
          <p:cNvPr descr="Shape&#10;&#10;Description automatically generated with low confidence" id="2145" name="Google Shape;2145;g22ed05ebe05_0_2713"/>
          <p:cNvPicPr preferRelativeResize="0"/>
          <p:nvPr/>
        </p:nvPicPr>
        <p:blipFill rotWithShape="1">
          <a:blip r:embed="rId3">
            <a:alphaModFix/>
          </a:blip>
          <a:srcRect b="0" l="0" r="0" t="0"/>
          <a:stretch/>
        </p:blipFill>
        <p:spPr>
          <a:xfrm>
            <a:off x="0" y="0"/>
            <a:ext cx="9143999" cy="5143499"/>
          </a:xfrm>
          <a:prstGeom prst="rect">
            <a:avLst/>
          </a:prstGeom>
          <a:noFill/>
          <a:ln>
            <a:noFill/>
          </a:ln>
        </p:spPr>
      </p:pic>
      <p:cxnSp>
        <p:nvCxnSpPr>
          <p:cNvPr id="2146" name="Google Shape;2146;g22ed05ebe05_0_2713"/>
          <p:cNvCxnSpPr/>
          <p:nvPr/>
        </p:nvCxnSpPr>
        <p:spPr>
          <a:xfrm>
            <a:off x="777369" y="2062045"/>
            <a:ext cx="0" cy="1882200"/>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2147" name="Google Shape;2147;g22ed05ebe05_0_2713"/>
          <p:cNvPicPr preferRelativeResize="0"/>
          <p:nvPr/>
        </p:nvPicPr>
        <p:blipFill rotWithShape="1">
          <a:blip r:embed="rId4">
            <a:alphaModFix/>
          </a:blip>
          <a:srcRect b="0" l="20443" r="22452" t="0"/>
          <a:stretch/>
        </p:blipFill>
        <p:spPr>
          <a:xfrm>
            <a:off x="5353758" y="1004593"/>
            <a:ext cx="2781566" cy="3247435"/>
          </a:xfrm>
          <a:prstGeom prst="rect">
            <a:avLst/>
          </a:prstGeom>
          <a:noFill/>
          <a:ln cap="flat" cmpd="sng" w="28575">
            <a:solidFill>
              <a:srgbClr val="D8D8D8"/>
            </a:solidFill>
            <a:prstDash val="solid"/>
            <a:round/>
            <a:headEnd len="sm" w="sm" type="none"/>
            <a:tailEnd len="sm" w="sm" type="none"/>
          </a:ln>
        </p:spPr>
      </p:pic>
      <p:sp>
        <p:nvSpPr>
          <p:cNvPr id="2148" name="Google Shape;2148;g22ed05ebe05_0_2713"/>
          <p:cNvSpPr txBox="1"/>
          <p:nvPr>
            <p:ph idx="1" type="body"/>
          </p:nvPr>
        </p:nvSpPr>
        <p:spPr>
          <a:xfrm>
            <a:off x="912063" y="2052267"/>
            <a:ext cx="3673800" cy="18822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49" name="Google Shape;2149;g22ed05ebe05_0_2713"/>
          <p:cNvSpPr txBox="1"/>
          <p:nvPr>
            <p:ph type="title"/>
          </p:nvPr>
        </p:nvSpPr>
        <p:spPr>
          <a:xfrm>
            <a:off x="912063" y="1246189"/>
            <a:ext cx="3673800"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2150" name="Shape 2150"/>
        <p:cNvGrpSpPr/>
        <p:nvPr/>
      </p:nvGrpSpPr>
      <p:grpSpPr>
        <a:xfrm>
          <a:off x="0" y="0"/>
          <a:ext cx="0" cy="0"/>
          <a:chOff x="0" y="0"/>
          <a:chExt cx="0" cy="0"/>
        </a:xfrm>
      </p:grpSpPr>
      <p:grpSp>
        <p:nvGrpSpPr>
          <p:cNvPr id="2151" name="Google Shape;2151;g22ed05ebe05_0_2721"/>
          <p:cNvGrpSpPr/>
          <p:nvPr/>
        </p:nvGrpSpPr>
        <p:grpSpPr>
          <a:xfrm>
            <a:off x="3138739" y="1728182"/>
            <a:ext cx="2866558" cy="2848948"/>
            <a:chOff x="-15798" y="0"/>
            <a:chExt cx="2571596" cy="2555798"/>
          </a:xfrm>
        </p:grpSpPr>
        <p:sp>
          <p:nvSpPr>
            <p:cNvPr id="2152" name="Google Shape;2152;g22ed05ebe05_0_2721"/>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2153" name="Google Shape;2153;g22ed05ebe05_0_2721"/>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2154" name="Google Shape;2154;g22ed05ebe05_0_2721"/>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2155" name="Google Shape;2155;g22ed05ebe05_0_2721"/>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2156" name="Google Shape;2156;g22ed05ebe05_0_2721"/>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2157" name="Google Shape;2157;g22ed05ebe05_0_2721"/>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58" name="Google Shape;2158;g22ed05ebe05_0_2721"/>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59" name="Google Shape;2159;g22ed05ebe05_0_2721"/>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0" name="Google Shape;2160;g22ed05ebe05_0_2721"/>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1" name="Google Shape;2161;g22ed05ebe05_0_2721"/>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2" name="Google Shape;2162;g22ed05ebe05_0_2721"/>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3" name="Google Shape;2163;g22ed05ebe05_0_2721"/>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4" name="Google Shape;2164;g22ed05ebe05_0_2721"/>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5" name="Google Shape;2165;g22ed05ebe05_0_2721"/>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6" name="Google Shape;2166;g22ed05ebe05_0_2721"/>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7" name="Google Shape;2167;g22ed05ebe05_0_2721"/>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8" name="Google Shape;2168;g22ed05ebe05_0_2721"/>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69" name="Google Shape;2169;g22ed05ebe05_0_2721"/>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R/mw46Qf1M=">
    <p:spTree>
      <p:nvGrpSpPr>
        <p:cNvPr id="2170" name="Shape 2170"/>
        <p:cNvGrpSpPr/>
        <p:nvPr/>
      </p:nvGrpSpPr>
      <p:grpSpPr>
        <a:xfrm>
          <a:off x="0" y="0"/>
          <a:ext cx="0" cy="0"/>
          <a:chOff x="0" y="0"/>
          <a:chExt cx="0" cy="0"/>
        </a:xfrm>
      </p:grpSpPr>
      <p:grpSp>
        <p:nvGrpSpPr>
          <p:cNvPr id="2171" name="Google Shape;2171;g22ed05ebe05_0_2741"/>
          <p:cNvGrpSpPr/>
          <p:nvPr/>
        </p:nvGrpSpPr>
        <p:grpSpPr>
          <a:xfrm>
            <a:off x="3138739" y="1728182"/>
            <a:ext cx="2866558" cy="2848948"/>
            <a:chOff x="-15798" y="0"/>
            <a:chExt cx="2571596" cy="2555798"/>
          </a:xfrm>
        </p:grpSpPr>
        <p:sp>
          <p:nvSpPr>
            <p:cNvPr id="2172" name="Google Shape;2172;g22ed05ebe05_0_2741"/>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2173" name="Google Shape;2173;g22ed05ebe05_0_2741"/>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2174" name="Google Shape;2174;g22ed05ebe05_0_2741"/>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2175" name="Google Shape;2175;g22ed05ebe05_0_2741"/>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2176" name="Google Shape;2176;g22ed05ebe05_0_2741"/>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2177" name="Google Shape;2177;g22ed05ebe05_0_2741"/>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78" name="Google Shape;2178;g22ed05ebe05_0_2741"/>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79" name="Google Shape;2179;g22ed05ebe05_0_2741"/>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0" name="Google Shape;2180;g22ed05ebe05_0_2741"/>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1" name="Google Shape;2181;g22ed05ebe05_0_2741"/>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2" name="Google Shape;2182;g22ed05ebe05_0_2741"/>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3" name="Google Shape;2183;g22ed05ebe05_0_2741"/>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4" name="Google Shape;2184;g22ed05ebe05_0_2741"/>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5" name="Google Shape;2185;g22ed05ebe05_0_2741"/>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6" name="Google Shape;2186;g22ed05ebe05_0_2741"/>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7" name="Google Shape;2187;g22ed05ebe05_0_2741"/>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8" name="Google Shape;2188;g22ed05ebe05_0_2741"/>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89" name="Google Shape;2189;g22ed05ebe05_0_2741"/>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xbqzYUFK74=">
    <p:spTree>
      <p:nvGrpSpPr>
        <p:cNvPr id="2190" name="Shape 2190"/>
        <p:cNvGrpSpPr/>
        <p:nvPr/>
      </p:nvGrpSpPr>
      <p:grpSpPr>
        <a:xfrm>
          <a:off x="0" y="0"/>
          <a:ext cx="0" cy="0"/>
          <a:chOff x="0" y="0"/>
          <a:chExt cx="0" cy="0"/>
        </a:xfrm>
      </p:grpSpPr>
      <p:pic>
        <p:nvPicPr>
          <p:cNvPr descr="A picture containing graphical user interface&#10;&#10;Description automatically generated" id="2191" name="Google Shape;2191;g22ed05ebe05_0_276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2192" name="Google Shape;2192;g22ed05ebe05_0_2761"/>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212" name="Shape 212"/>
        <p:cNvGrpSpPr/>
        <p:nvPr/>
      </p:nvGrpSpPr>
      <p:grpSpPr>
        <a:xfrm>
          <a:off x="0" y="0"/>
          <a:ext cx="0" cy="0"/>
          <a:chOff x="0" y="0"/>
          <a:chExt cx="0" cy="0"/>
        </a:xfrm>
      </p:grpSpPr>
      <p:sp>
        <p:nvSpPr>
          <p:cNvPr id="213" name="Google Shape;213;g22d64f363cf_0_251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14" name="Google Shape;214;g22d64f363cf_0_2518"/>
          <p:cNvPicPr preferRelativeResize="0"/>
          <p:nvPr/>
        </p:nvPicPr>
        <p:blipFill rotWithShape="1">
          <a:blip r:embed="rId2">
            <a:alphaModFix/>
          </a:blip>
          <a:srcRect b="0" l="0" r="0" t="0"/>
          <a:stretch/>
        </p:blipFill>
        <p:spPr>
          <a:xfrm>
            <a:off x="10" y="0"/>
            <a:ext cx="9143988" cy="5143492"/>
          </a:xfrm>
          <a:prstGeom prst="rect">
            <a:avLst/>
          </a:prstGeom>
          <a:noFill/>
          <a:ln>
            <a:noFill/>
          </a:ln>
        </p:spPr>
      </p:pic>
      <p:pic>
        <p:nvPicPr>
          <p:cNvPr descr="Application&#10;&#10;Description automatically generated with low confidence" id="215" name="Google Shape;215;g22d64f363cf_0_2518"/>
          <p:cNvPicPr preferRelativeResize="0"/>
          <p:nvPr/>
        </p:nvPicPr>
        <p:blipFill rotWithShape="1">
          <a:blip r:embed="rId3">
            <a:alphaModFix/>
          </a:blip>
          <a:srcRect b="0" l="0" r="0" t="0"/>
          <a:stretch/>
        </p:blipFill>
        <p:spPr>
          <a:xfrm>
            <a:off x="1798810" y="657070"/>
            <a:ext cx="5546371" cy="4466344"/>
          </a:xfrm>
          <a:prstGeom prst="rect">
            <a:avLst/>
          </a:prstGeom>
          <a:noFill/>
          <a:ln>
            <a:noFill/>
          </a:ln>
        </p:spPr>
      </p:pic>
      <p:sp>
        <p:nvSpPr>
          <p:cNvPr id="216" name="Google Shape;216;g22d64f363cf_0_2518"/>
          <p:cNvSpPr txBox="1"/>
          <p:nvPr>
            <p:ph idx="1" type="body"/>
          </p:nvPr>
        </p:nvSpPr>
        <p:spPr>
          <a:xfrm>
            <a:off x="2161492" y="1255257"/>
            <a:ext cx="4824000" cy="2822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750"/>
              </a:spcBef>
              <a:spcAft>
                <a:spcPts val="0"/>
              </a:spcAft>
              <a:buClr>
                <a:schemeClr val="dk1"/>
              </a:buClr>
              <a:buSzPts val="1400"/>
              <a:buFont typeface="Arial"/>
              <a:buNone/>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2193" name="Shape 2193"/>
        <p:cNvGrpSpPr/>
        <p:nvPr/>
      </p:nvGrpSpPr>
      <p:grpSpPr>
        <a:xfrm>
          <a:off x="0" y="0"/>
          <a:ext cx="0" cy="0"/>
          <a:chOff x="0" y="0"/>
          <a:chExt cx="0" cy="0"/>
        </a:xfrm>
      </p:grpSpPr>
      <p:pic>
        <p:nvPicPr>
          <p:cNvPr descr="Graphical user interface, application&#10;&#10;Description automatically generated" id="2194" name="Google Shape;2194;g22ed05ebe05_0_2764"/>
          <p:cNvPicPr preferRelativeResize="0"/>
          <p:nvPr/>
        </p:nvPicPr>
        <p:blipFill rotWithShape="1">
          <a:blip r:embed="rId2">
            <a:alphaModFix/>
          </a:blip>
          <a:srcRect b="0" l="0" r="0" t="0"/>
          <a:stretch/>
        </p:blipFill>
        <p:spPr>
          <a:xfrm>
            <a:off x="0" y="0"/>
            <a:ext cx="9143999" cy="5143499"/>
          </a:xfrm>
          <a:prstGeom prst="rect">
            <a:avLst/>
          </a:prstGeom>
          <a:noFill/>
          <a:ln>
            <a:noFill/>
          </a:ln>
        </p:spPr>
      </p:pic>
      <p:pic>
        <p:nvPicPr>
          <p:cNvPr descr="Shape&#10;&#10;Description automatically generated with low confidence" id="2195" name="Google Shape;2195;g22ed05ebe05_0_2764"/>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vmpBuBPQtI=">
    <p:spTree>
      <p:nvGrpSpPr>
        <p:cNvPr id="2196" name="Shape 2196"/>
        <p:cNvGrpSpPr/>
        <p:nvPr/>
      </p:nvGrpSpPr>
      <p:grpSpPr>
        <a:xfrm>
          <a:off x="0" y="0"/>
          <a:ext cx="0" cy="0"/>
          <a:chOff x="0" y="0"/>
          <a:chExt cx="0" cy="0"/>
        </a:xfrm>
      </p:grpSpPr>
      <p:pic>
        <p:nvPicPr>
          <p:cNvPr descr="A computer on a table&#10;&#10;Description automatically generated with medium confidence" id="2197" name="Google Shape;2197;g22ed05ebe05_0_2767"/>
          <p:cNvPicPr preferRelativeResize="0"/>
          <p:nvPr/>
        </p:nvPicPr>
        <p:blipFill rotWithShape="1">
          <a:blip r:embed="rId2">
            <a:alphaModFix/>
          </a:blip>
          <a:srcRect b="8546" l="0" r="1748" t="8555"/>
          <a:stretch/>
        </p:blipFill>
        <p:spPr>
          <a:xfrm>
            <a:off x="-1" y="-1"/>
            <a:ext cx="9144000" cy="5143499"/>
          </a:xfrm>
          <a:prstGeom prst="rect">
            <a:avLst/>
          </a:prstGeom>
          <a:noFill/>
          <a:ln>
            <a:noFill/>
          </a:ln>
        </p:spPr>
      </p:pic>
      <p:pic>
        <p:nvPicPr>
          <p:cNvPr descr="Shape&#10;&#10;Description automatically generated with low confidence" id="2198" name="Google Shape;2198;g22ed05ebe05_0_2767"/>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2199" name="Google Shape;2199;g22ed05ebe05_0_2767"/>
          <p:cNvSpPr/>
          <p:nvPr/>
        </p:nvSpPr>
        <p:spPr>
          <a:xfrm>
            <a:off x="2240495" y="1407885"/>
            <a:ext cx="4811700" cy="7680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200" name="Google Shape;2200;g22ed05ebe05_0_276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2201" name="Google Shape;2201;g22ed05ebe05_0_2767"/>
          <p:cNvSpPr/>
          <p:nvPr/>
        </p:nvSpPr>
        <p:spPr>
          <a:xfrm>
            <a:off x="2233323" y="613458"/>
            <a:ext cx="4818600" cy="79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02" name="Google Shape;2202;g22ed05ebe05_0_2767"/>
          <p:cNvSpPr txBox="1"/>
          <p:nvPr>
            <p:ph idx="1" type="body"/>
          </p:nvPr>
        </p:nvSpPr>
        <p:spPr>
          <a:xfrm>
            <a:off x="2634216" y="802314"/>
            <a:ext cx="40170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03" name="Google Shape;2203;g22ed05ebe05_0_2767"/>
          <p:cNvSpPr txBox="1"/>
          <p:nvPr>
            <p:ph idx="2" type="body"/>
          </p:nvPr>
        </p:nvSpPr>
        <p:spPr>
          <a:xfrm>
            <a:off x="4079630" y="1996884"/>
            <a:ext cx="27222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bNNia3rMlQ=">
    <p:spTree>
      <p:nvGrpSpPr>
        <p:cNvPr id="2204" name="Shape 2204"/>
        <p:cNvGrpSpPr/>
        <p:nvPr/>
      </p:nvGrpSpPr>
      <p:grpSpPr>
        <a:xfrm>
          <a:off x="0" y="0"/>
          <a:ext cx="0" cy="0"/>
          <a:chOff x="0" y="0"/>
          <a:chExt cx="0" cy="0"/>
        </a:xfrm>
      </p:grpSpPr>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D/1pwN62fM=">
    <p:spTree>
      <p:nvGrpSpPr>
        <p:cNvPr id="2205" name="Shape 2205"/>
        <p:cNvGrpSpPr/>
        <p:nvPr/>
      </p:nvGrpSpPr>
      <p:grpSpPr>
        <a:xfrm>
          <a:off x="0" y="0"/>
          <a:ext cx="0" cy="0"/>
          <a:chOff x="0" y="0"/>
          <a:chExt cx="0" cy="0"/>
        </a:xfrm>
      </p:grpSpPr>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wQtW+R6iq8=">
    <p:spTree>
      <p:nvGrpSpPr>
        <p:cNvPr id="2206" name="Shape 2206"/>
        <p:cNvGrpSpPr/>
        <p:nvPr/>
      </p:nvGrpSpPr>
      <p:grpSpPr>
        <a:xfrm>
          <a:off x="0" y="0"/>
          <a:ext cx="0" cy="0"/>
          <a:chOff x="0" y="0"/>
          <a:chExt cx="0" cy="0"/>
        </a:xfrm>
      </p:grpSpPr>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2207" name="Shape 2207"/>
        <p:cNvGrpSpPr/>
        <p:nvPr/>
      </p:nvGrpSpPr>
      <p:grpSpPr>
        <a:xfrm>
          <a:off x="0" y="0"/>
          <a:ext cx="0" cy="0"/>
          <a:chOff x="0" y="0"/>
          <a:chExt cx="0" cy="0"/>
        </a:xfrm>
      </p:grpSpPr>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2209" name="Shape 2209"/>
        <p:cNvGrpSpPr/>
        <p:nvPr/>
      </p:nvGrpSpPr>
      <p:grpSpPr>
        <a:xfrm>
          <a:off x="0" y="0"/>
          <a:ext cx="0" cy="0"/>
          <a:chOff x="0" y="0"/>
          <a:chExt cx="0" cy="0"/>
        </a:xfrm>
      </p:grpSpPr>
      <p:pic>
        <p:nvPicPr>
          <p:cNvPr descr="Background pattern&#10;&#10;Description automatically generated" id="2210" name="Google Shape;2210;g22ee96b50ac_0_6382"/>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2211" name="Google Shape;2211;g22ee96b50ac_0_6382"/>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2212" name="Google Shape;2212;g22ee96b50ac_0_6382"/>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2213" name="Google Shape;2213;g22ee96b50ac_0_6382"/>
          <p:cNvSpPr/>
          <p:nvPr/>
        </p:nvSpPr>
        <p:spPr>
          <a:xfrm>
            <a:off x="0" y="1037770"/>
            <a:ext cx="9144000" cy="161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14" name="Google Shape;2214;g22ee96b50ac_0_6382"/>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2215" name="Google Shape;2215;g22ee96b50ac_0_6382"/>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2216" name="Shape 2216"/>
        <p:cNvGrpSpPr/>
        <p:nvPr/>
      </p:nvGrpSpPr>
      <p:grpSpPr>
        <a:xfrm>
          <a:off x="0" y="0"/>
          <a:ext cx="0" cy="0"/>
          <a:chOff x="0" y="0"/>
          <a:chExt cx="0" cy="0"/>
        </a:xfrm>
      </p:grpSpPr>
      <p:pic>
        <p:nvPicPr>
          <p:cNvPr descr="A picture containing person, computer, indoor&#10;&#10;Description automatically generated" id="2217" name="Google Shape;2217;g22ee96b50ac_0_5766"/>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2218" name="Google Shape;2218;g22ee96b50ac_0_5766"/>
          <p:cNvPicPr preferRelativeResize="0"/>
          <p:nvPr/>
        </p:nvPicPr>
        <p:blipFill rotWithShape="1">
          <a:blip r:embed="rId3">
            <a:alphaModFix/>
          </a:blip>
          <a:srcRect b="0" l="0" r="0" t="0"/>
          <a:stretch/>
        </p:blipFill>
        <p:spPr>
          <a:xfrm>
            <a:off x="0" y="-2244"/>
            <a:ext cx="9143988" cy="5147999"/>
          </a:xfrm>
          <a:prstGeom prst="rect">
            <a:avLst/>
          </a:prstGeom>
          <a:noFill/>
          <a:ln>
            <a:noFill/>
          </a:ln>
        </p:spPr>
      </p:pic>
      <p:sp>
        <p:nvSpPr>
          <p:cNvPr id="2219" name="Google Shape;2219;g22ee96b50ac_0_5766"/>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220" name="Google Shape;2220;g22ee96b50ac_0_5766"/>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221" name="Google Shape;2221;g22ee96b50ac_0_5766"/>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22" name="Google Shape;2222;g22ee96b50ac_0_5766"/>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223" name="Shape 2223"/>
        <p:cNvGrpSpPr/>
        <p:nvPr/>
      </p:nvGrpSpPr>
      <p:grpSpPr>
        <a:xfrm>
          <a:off x="0" y="0"/>
          <a:ext cx="0" cy="0"/>
          <a:chOff x="0" y="0"/>
          <a:chExt cx="0" cy="0"/>
        </a:xfrm>
      </p:grpSpPr>
      <p:pic>
        <p:nvPicPr>
          <p:cNvPr descr="Shape&#10;&#10;Description automatically generated with low confidence" id="2224" name="Google Shape;2224;g22ee96b50ac_0_605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225" name="Google Shape;2225;g22ee96b50ac_0_6057"/>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26" name="Google Shape;2226;g22ee96b50ac_0_6057"/>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2227" name="Google Shape;2227;g22ee96b50ac_0_6057"/>
          <p:cNvSpPr/>
          <p:nvPr/>
        </p:nvSpPr>
        <p:spPr>
          <a:xfrm>
            <a:off x="1165467"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8" name="Google Shape;2228;g22ee96b50ac_0_6057"/>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29" name="Google Shape;2229;g22ee96b50ac_0_6057"/>
          <p:cNvSpPr/>
          <p:nvPr/>
        </p:nvSpPr>
        <p:spPr>
          <a:xfrm>
            <a:off x="4172079"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0" name="Google Shape;2230;g22ee96b50ac_0_6057"/>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1" name="Google Shape;2231;g22ee96b50ac_0_6057"/>
          <p:cNvSpPr/>
          <p:nvPr/>
        </p:nvSpPr>
        <p:spPr>
          <a:xfrm>
            <a:off x="7178690"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2" name="Google Shape;2232;g22ee96b50ac_0_6057"/>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3" name="Google Shape;2233;g22ee96b50ac_0_6057"/>
          <p:cNvSpPr/>
          <p:nvPr>
            <p:ph idx="4" type="pic"/>
          </p:nvPr>
        </p:nvSpPr>
        <p:spPr>
          <a:xfrm>
            <a:off x="1324089" y="1830915"/>
            <a:ext cx="482700" cy="482700"/>
          </a:xfrm>
          <a:prstGeom prst="rect">
            <a:avLst/>
          </a:prstGeom>
          <a:noFill/>
          <a:ln>
            <a:noFill/>
          </a:ln>
        </p:spPr>
      </p:sp>
      <p:sp>
        <p:nvSpPr>
          <p:cNvPr id="2234" name="Google Shape;2234;g22ee96b50ac_0_6057"/>
          <p:cNvSpPr/>
          <p:nvPr>
            <p:ph idx="5" type="pic"/>
          </p:nvPr>
        </p:nvSpPr>
        <p:spPr>
          <a:xfrm>
            <a:off x="4330701" y="1830915"/>
            <a:ext cx="482700" cy="482700"/>
          </a:xfrm>
          <a:prstGeom prst="rect">
            <a:avLst/>
          </a:prstGeom>
          <a:noFill/>
          <a:ln>
            <a:noFill/>
          </a:ln>
        </p:spPr>
      </p:sp>
      <p:sp>
        <p:nvSpPr>
          <p:cNvPr id="2235" name="Google Shape;2235;g22ee96b50ac_0_6057"/>
          <p:cNvSpPr/>
          <p:nvPr>
            <p:ph idx="6" type="pic"/>
          </p:nvPr>
        </p:nvSpPr>
        <p:spPr>
          <a:xfrm>
            <a:off x="7337312" y="1830915"/>
            <a:ext cx="482700" cy="482700"/>
          </a:xfrm>
          <a:prstGeom prst="rect">
            <a:avLst/>
          </a:prstGeom>
          <a:noFill/>
          <a:ln>
            <a:noFill/>
          </a:ln>
        </p:spPr>
      </p:sp>
      <p:sp>
        <p:nvSpPr>
          <p:cNvPr id="2236" name="Google Shape;2236;g22ee96b50ac_0_6057"/>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7" name="Google Shape;2237;g22ee96b50ac_0_6057"/>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8" name="Google Shape;2238;g22ee96b50ac_0_6057"/>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9" name="Google Shape;2239;g22ee96b50ac_0_605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0" name="Google Shape;2240;g22ee96b50ac_0_605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2241" name="Shape 2241"/>
        <p:cNvGrpSpPr/>
        <p:nvPr/>
      </p:nvGrpSpPr>
      <p:grpSpPr>
        <a:xfrm>
          <a:off x="0" y="0"/>
          <a:ext cx="0" cy="0"/>
          <a:chOff x="0" y="0"/>
          <a:chExt cx="0" cy="0"/>
        </a:xfrm>
      </p:grpSpPr>
      <p:pic>
        <p:nvPicPr>
          <p:cNvPr descr="Background pattern&#10;&#10;Description automatically generated" id="2242" name="Google Shape;2242;g22ee96b50ac_0_6196"/>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2243" name="Google Shape;2243;g22ee96b50ac_0_6196"/>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2244" name="Google Shape;2244;g22ee96b50ac_0_6196"/>
          <p:cNvSpPr/>
          <p:nvPr/>
        </p:nvSpPr>
        <p:spPr>
          <a:xfrm>
            <a:off x="1736279" y="1782808"/>
            <a:ext cx="1578000" cy="157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2245" name="Google Shape;2245;g22ee96b50ac_0_6196"/>
          <p:cNvSpPr txBox="1"/>
          <p:nvPr>
            <p:ph idx="1" type="body"/>
          </p:nvPr>
        </p:nvSpPr>
        <p:spPr>
          <a:xfrm>
            <a:off x="3470049" y="1800874"/>
            <a:ext cx="3789600" cy="6165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6" name="Google Shape;2246;g22ee96b50ac_0_6196"/>
          <p:cNvSpPr txBox="1"/>
          <p:nvPr>
            <p:ph idx="2" type="body"/>
          </p:nvPr>
        </p:nvSpPr>
        <p:spPr>
          <a:xfrm>
            <a:off x="3470049" y="2287467"/>
            <a:ext cx="3789600" cy="10914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1_Caption toqmYf5Pf7s=">
    <p:spTree>
      <p:nvGrpSpPr>
        <p:cNvPr id="217" name="Shape 217"/>
        <p:cNvGrpSpPr/>
        <p:nvPr/>
      </p:nvGrpSpPr>
      <p:grpSpPr>
        <a:xfrm>
          <a:off x="0" y="0"/>
          <a:ext cx="0" cy="0"/>
          <a:chOff x="0" y="0"/>
          <a:chExt cx="0" cy="0"/>
        </a:xfrm>
      </p:grpSpPr>
      <p:pic>
        <p:nvPicPr>
          <p:cNvPr descr="Shape&#10;&#10;Description automatically generated with low confidence" id="218" name="Google Shape;218;g22d64f363cf_0_4474"/>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19" name="Google Shape;219;g22d64f363cf_0_4474"/>
          <p:cNvGrpSpPr/>
          <p:nvPr/>
        </p:nvGrpSpPr>
        <p:grpSpPr>
          <a:xfrm>
            <a:off x="0" y="2399230"/>
            <a:ext cx="9144000" cy="2349714"/>
            <a:chOff x="0" y="2182920"/>
            <a:chExt cx="9144000" cy="2349714"/>
          </a:xfrm>
        </p:grpSpPr>
        <p:sp>
          <p:nvSpPr>
            <p:cNvPr id="220" name="Google Shape;220;g22d64f363cf_0_4474"/>
            <p:cNvSpPr/>
            <p:nvPr/>
          </p:nvSpPr>
          <p:spPr>
            <a:xfrm>
              <a:off x="0" y="2689734"/>
              <a:ext cx="9144000" cy="18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21" name="Google Shape;221;g22d64f363cf_0_4474"/>
            <p:cNvGrpSpPr/>
            <p:nvPr/>
          </p:nvGrpSpPr>
          <p:grpSpPr>
            <a:xfrm>
              <a:off x="1229347" y="2182920"/>
              <a:ext cx="6685341" cy="1002300"/>
              <a:chOff x="976268" y="2064936"/>
              <a:chExt cx="6685341" cy="1002300"/>
            </a:xfrm>
          </p:grpSpPr>
          <p:sp>
            <p:nvSpPr>
              <p:cNvPr id="222" name="Google Shape;222;g22d64f363cf_0_4474"/>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g22d64f363cf_0_4474"/>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g22d64f363cf_0_4474"/>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25" name="Google Shape;225;g22d64f363cf_0_4474"/>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6" name="Google Shape;226;g22d64f363cf_0_4474"/>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7" name="Google Shape;227;g22d64f363cf_0_4474"/>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8" name="Google Shape;228;g22d64f363cf_0_4474"/>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9" name="Google Shape;229;g22d64f363cf_0_4474"/>
          <p:cNvSpPr/>
          <p:nvPr>
            <p:ph idx="5" type="pic"/>
          </p:nvPr>
        </p:nvSpPr>
        <p:spPr>
          <a:xfrm>
            <a:off x="1460973" y="2631002"/>
            <a:ext cx="539100" cy="538800"/>
          </a:xfrm>
          <a:prstGeom prst="rect">
            <a:avLst/>
          </a:prstGeom>
          <a:noFill/>
          <a:ln>
            <a:noFill/>
          </a:ln>
        </p:spPr>
      </p:sp>
      <p:sp>
        <p:nvSpPr>
          <p:cNvPr id="230" name="Google Shape;230;g22d64f363cf_0_4474"/>
          <p:cNvSpPr/>
          <p:nvPr>
            <p:ph idx="6" type="pic"/>
          </p:nvPr>
        </p:nvSpPr>
        <p:spPr>
          <a:xfrm>
            <a:off x="4302493" y="2631002"/>
            <a:ext cx="539100" cy="538800"/>
          </a:xfrm>
          <a:prstGeom prst="rect">
            <a:avLst/>
          </a:prstGeom>
          <a:noFill/>
          <a:ln>
            <a:noFill/>
          </a:ln>
        </p:spPr>
      </p:sp>
      <p:sp>
        <p:nvSpPr>
          <p:cNvPr id="231" name="Google Shape;231;g22d64f363cf_0_4474"/>
          <p:cNvSpPr/>
          <p:nvPr>
            <p:ph idx="7" type="pic"/>
          </p:nvPr>
        </p:nvSpPr>
        <p:spPr>
          <a:xfrm>
            <a:off x="7144013" y="2631002"/>
            <a:ext cx="539100" cy="538800"/>
          </a:xfrm>
          <a:prstGeom prst="rect">
            <a:avLst/>
          </a:prstGeom>
          <a:noFill/>
          <a:ln>
            <a:noFill/>
          </a:ln>
        </p:spPr>
      </p:sp>
      <p:sp>
        <p:nvSpPr>
          <p:cNvPr id="232" name="Google Shape;232;g22d64f363cf_0_447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g22d64f363cf_0_447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2247" name="Shape 2247"/>
        <p:cNvGrpSpPr/>
        <p:nvPr/>
      </p:nvGrpSpPr>
      <p:grpSpPr>
        <a:xfrm>
          <a:off x="0" y="0"/>
          <a:ext cx="0" cy="0"/>
          <a:chOff x="0" y="0"/>
          <a:chExt cx="0" cy="0"/>
        </a:xfrm>
      </p:grpSpPr>
      <p:sp>
        <p:nvSpPr>
          <p:cNvPr id="2248" name="Google Shape;2248;g22ee96b50ac_0_6211"/>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2249" name="Google Shape;2249;g22ee96b50ac_0_6211"/>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50" name="Google Shape;2250;g22ee96b50ac_0_6211"/>
          <p:cNvPicPr preferRelativeResize="0"/>
          <p:nvPr/>
        </p:nvPicPr>
        <p:blipFill rotWithShape="1">
          <a:blip r:embed="rId2">
            <a:alphaModFix/>
          </a:blip>
          <a:srcRect b="0" l="6267" r="24765" t="0"/>
          <a:stretch/>
        </p:blipFill>
        <p:spPr>
          <a:xfrm>
            <a:off x="0" y="1166968"/>
            <a:ext cx="4113765" cy="3976530"/>
          </a:xfrm>
          <a:prstGeom prst="rect">
            <a:avLst/>
          </a:prstGeom>
          <a:noFill/>
          <a:ln>
            <a:noFill/>
          </a:ln>
        </p:spPr>
      </p:pic>
      <p:grpSp>
        <p:nvGrpSpPr>
          <p:cNvPr id="2251" name="Google Shape;2251;g22ee96b50ac_0_6211"/>
          <p:cNvGrpSpPr/>
          <p:nvPr/>
        </p:nvGrpSpPr>
        <p:grpSpPr>
          <a:xfrm>
            <a:off x="724005" y="301093"/>
            <a:ext cx="2665800" cy="542340"/>
            <a:chOff x="5567543" y="349969"/>
            <a:chExt cx="2665800" cy="542340"/>
          </a:xfrm>
        </p:grpSpPr>
        <p:sp>
          <p:nvSpPr>
            <p:cNvPr id="2252" name="Google Shape;2252;g22ee96b50ac_0_6211"/>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2253" name="Google Shape;2253;g22ee96b50ac_0_6211"/>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2254" name="Google Shape;2254;g22ee96b50ac_0_6211"/>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descr="Shape&#10;&#10;Description automatically generated with low confidence" id="2255" name="Google Shape;2255;g22ee96b50ac_0_6211"/>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p:spTree>
      <p:nvGrpSpPr>
        <p:cNvPr id="2256" name="Shape 2256"/>
        <p:cNvGrpSpPr/>
        <p:nvPr/>
      </p:nvGrpSpPr>
      <p:grpSpPr>
        <a:xfrm>
          <a:off x="0" y="0"/>
          <a:ext cx="0" cy="0"/>
          <a:chOff x="0" y="0"/>
          <a:chExt cx="0" cy="0"/>
        </a:xfrm>
      </p:grpSpPr>
      <p:pic>
        <p:nvPicPr>
          <p:cNvPr descr="Diagram&#10;&#10;Description automatically generated" id="2257" name="Google Shape;2257;g22ee96b50ac_0_5711"/>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2258" name="Google Shape;2258;g22ee96b50ac_0_5711"/>
          <p:cNvCxnSpPr/>
          <p:nvPr/>
        </p:nvCxnSpPr>
        <p:spPr>
          <a:xfrm>
            <a:off x="343814" y="2643051"/>
            <a:ext cx="527100" cy="0"/>
          </a:xfrm>
          <a:prstGeom prst="straightConnector1">
            <a:avLst/>
          </a:prstGeom>
          <a:noFill/>
          <a:ln cap="flat" cmpd="sng" w="28575">
            <a:solidFill>
              <a:srgbClr val="22366A"/>
            </a:solidFill>
            <a:prstDash val="solid"/>
            <a:round/>
            <a:headEnd len="sm" w="sm" type="none"/>
            <a:tailEnd len="sm" w="sm" type="none"/>
          </a:ln>
        </p:spPr>
      </p:cxnSp>
      <p:sp>
        <p:nvSpPr>
          <p:cNvPr id="2259" name="Google Shape;2259;g22ee96b50ac_0_5711"/>
          <p:cNvSpPr txBox="1"/>
          <p:nvPr>
            <p:ph idx="1" type="body"/>
          </p:nvPr>
        </p:nvSpPr>
        <p:spPr>
          <a:xfrm>
            <a:off x="261254" y="1628617"/>
            <a:ext cx="3277800" cy="87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0" name="Google Shape;2260;g22ee96b50ac_0_5711"/>
          <p:cNvSpPr txBox="1"/>
          <p:nvPr>
            <p:ph idx="2" type="body"/>
          </p:nvPr>
        </p:nvSpPr>
        <p:spPr>
          <a:xfrm>
            <a:off x="261254" y="2826489"/>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1" name="Google Shape;2261;g22ee96b50ac_0_5711"/>
          <p:cNvSpPr txBox="1"/>
          <p:nvPr>
            <p:ph idx="3" type="body"/>
          </p:nvPr>
        </p:nvSpPr>
        <p:spPr>
          <a:xfrm>
            <a:off x="261254" y="3226598"/>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2262" name="Shape 2262"/>
        <p:cNvGrpSpPr/>
        <p:nvPr/>
      </p:nvGrpSpPr>
      <p:grpSpPr>
        <a:xfrm>
          <a:off x="0" y="0"/>
          <a:ext cx="0" cy="0"/>
          <a:chOff x="0" y="0"/>
          <a:chExt cx="0" cy="0"/>
        </a:xfrm>
      </p:grpSpPr>
      <p:pic>
        <p:nvPicPr>
          <p:cNvPr descr="Diagram&#10;&#10;Description automatically generated" id="2263" name="Google Shape;2263;g22ee96b50ac_0_5717"/>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2264" name="Google Shape;2264;g22ee96b50ac_0_5717"/>
          <p:cNvCxnSpPr/>
          <p:nvPr/>
        </p:nvCxnSpPr>
        <p:spPr>
          <a:xfrm>
            <a:off x="343814" y="2507132"/>
            <a:ext cx="527100" cy="0"/>
          </a:xfrm>
          <a:prstGeom prst="straightConnector1">
            <a:avLst/>
          </a:prstGeom>
          <a:noFill/>
          <a:ln cap="flat" cmpd="sng" w="28575">
            <a:solidFill>
              <a:srgbClr val="22366A"/>
            </a:solidFill>
            <a:prstDash val="solid"/>
            <a:round/>
            <a:headEnd len="sm" w="sm" type="none"/>
            <a:tailEnd len="sm" w="sm" type="none"/>
          </a:ln>
        </p:spPr>
      </p:cxnSp>
      <p:sp>
        <p:nvSpPr>
          <p:cNvPr id="2265" name="Google Shape;2265;g22ee96b50ac_0_5717"/>
          <p:cNvSpPr txBox="1"/>
          <p:nvPr>
            <p:ph idx="1" type="body"/>
          </p:nvPr>
        </p:nvSpPr>
        <p:spPr>
          <a:xfrm>
            <a:off x="261254" y="1832062"/>
            <a:ext cx="3311700" cy="44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6" name="Google Shape;2266;g22ee96b50ac_0_5717"/>
          <p:cNvSpPr txBox="1"/>
          <p:nvPr>
            <p:ph idx="2" type="body"/>
          </p:nvPr>
        </p:nvSpPr>
        <p:spPr>
          <a:xfrm>
            <a:off x="261254" y="2741646"/>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7" name="Google Shape;2267;g22ee96b50ac_0_5717"/>
          <p:cNvSpPr txBox="1"/>
          <p:nvPr>
            <p:ph idx="3" type="body"/>
          </p:nvPr>
        </p:nvSpPr>
        <p:spPr>
          <a:xfrm>
            <a:off x="261254" y="3141755"/>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2268" name="Shape 2268"/>
        <p:cNvGrpSpPr/>
        <p:nvPr/>
      </p:nvGrpSpPr>
      <p:grpSpPr>
        <a:xfrm>
          <a:off x="0" y="0"/>
          <a:ext cx="0" cy="0"/>
          <a:chOff x="0" y="0"/>
          <a:chExt cx="0" cy="0"/>
        </a:xfrm>
      </p:grpSpPr>
      <p:pic>
        <p:nvPicPr>
          <p:cNvPr id="2269" name="Google Shape;2269;g22ee96b50ac_0_5723"/>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2270" name="Google Shape;2270;g22ee96b50ac_0_5723"/>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2271" name="Google Shape;2271;g22ee96b50ac_0_5723"/>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72" name="Google Shape;2272;g22ee96b50ac_0_5723"/>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73" name="Google Shape;2273;g22ee96b50ac_0_572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4" name="Google Shape;2274;g22ee96b50ac_0_572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2275" name="Shape 2275"/>
        <p:cNvGrpSpPr/>
        <p:nvPr/>
      </p:nvGrpSpPr>
      <p:grpSpPr>
        <a:xfrm>
          <a:off x="0" y="0"/>
          <a:ext cx="0" cy="0"/>
          <a:chOff x="0" y="0"/>
          <a:chExt cx="0" cy="0"/>
        </a:xfrm>
      </p:grpSpPr>
      <p:pic>
        <p:nvPicPr>
          <p:cNvPr descr="A picture containing text, light&#10;&#10;Description automatically generated" id="2276" name="Google Shape;2276;g22ee96b50ac_0_5730"/>
          <p:cNvPicPr preferRelativeResize="0"/>
          <p:nvPr/>
        </p:nvPicPr>
        <p:blipFill rotWithShape="1">
          <a:blip r:embed="rId2">
            <a:alphaModFix/>
          </a:blip>
          <a:srcRect b="0" l="42550" r="7567" t="0"/>
          <a:stretch/>
        </p:blipFill>
        <p:spPr>
          <a:xfrm>
            <a:off x="5041056" y="0"/>
            <a:ext cx="4102943" cy="5143500"/>
          </a:xfrm>
          <a:prstGeom prst="rect">
            <a:avLst/>
          </a:prstGeom>
          <a:noFill/>
          <a:ln>
            <a:noFill/>
          </a:ln>
        </p:spPr>
      </p:pic>
      <p:pic>
        <p:nvPicPr>
          <p:cNvPr descr="Shape&#10;&#10;Description automatically generated with low confidence" id="2277" name="Google Shape;2277;g22ee96b50ac_0_5730"/>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2278" name="Google Shape;2278;g22ee96b50ac_0_5730"/>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79" name="Google Shape;2279;g22ee96b50ac_0_5730"/>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80" name="Google Shape;2280;g22ee96b50ac_0_573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1" name="Google Shape;2281;g22ee96b50ac_0_573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2282" name="Shape 2282"/>
        <p:cNvGrpSpPr/>
        <p:nvPr/>
      </p:nvGrpSpPr>
      <p:grpSpPr>
        <a:xfrm>
          <a:off x="0" y="0"/>
          <a:ext cx="0" cy="0"/>
          <a:chOff x="0" y="0"/>
          <a:chExt cx="0" cy="0"/>
        </a:xfrm>
      </p:grpSpPr>
      <p:sp>
        <p:nvSpPr>
          <p:cNvPr id="2283" name="Google Shape;2283;g22ee96b50ac_0_5737"/>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284" name="Google Shape;2284;g22ee96b50ac_0_5737"/>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2285" name="Google Shape;2285;g22ee96b50ac_0_5737"/>
          <p:cNvSpPr/>
          <p:nvPr>
            <p:ph idx="2" type="pic"/>
          </p:nvPr>
        </p:nvSpPr>
        <p:spPr>
          <a:xfrm>
            <a:off x="4983850" y="776920"/>
            <a:ext cx="4160100" cy="4050600"/>
          </a:xfrm>
          <a:prstGeom prst="rect">
            <a:avLst/>
          </a:prstGeom>
          <a:noFill/>
          <a:ln>
            <a:noFill/>
          </a:ln>
        </p:spPr>
      </p:sp>
      <p:sp>
        <p:nvSpPr>
          <p:cNvPr id="2286" name="Google Shape;2286;g22ee96b50ac_0_5737"/>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87" name="Google Shape;2287;g22ee96b50ac_0_573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8" name="Google Shape;2288;g22ee96b50ac_0_573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2289" name="Shape 2289"/>
        <p:cNvGrpSpPr/>
        <p:nvPr/>
      </p:nvGrpSpPr>
      <p:grpSpPr>
        <a:xfrm>
          <a:off x="0" y="0"/>
          <a:ext cx="0" cy="0"/>
          <a:chOff x="0" y="0"/>
          <a:chExt cx="0" cy="0"/>
        </a:xfrm>
      </p:grpSpPr>
      <p:pic>
        <p:nvPicPr>
          <p:cNvPr descr="Shape&#10;&#10;Description automatically generated with low confidence" id="2290" name="Google Shape;2290;g22ee96b50ac_0_5744"/>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2291" name="Google Shape;2291;g22ee96b50ac_0_5744"/>
          <p:cNvSpPr/>
          <p:nvPr>
            <p:ph idx="2" type="pic"/>
          </p:nvPr>
        </p:nvSpPr>
        <p:spPr>
          <a:xfrm>
            <a:off x="4983850" y="776920"/>
            <a:ext cx="4160100" cy="4050600"/>
          </a:xfrm>
          <a:prstGeom prst="rect">
            <a:avLst/>
          </a:prstGeom>
          <a:noFill/>
          <a:ln>
            <a:noFill/>
          </a:ln>
        </p:spPr>
      </p:sp>
      <p:sp>
        <p:nvSpPr>
          <p:cNvPr id="2292" name="Google Shape;2292;g22ee96b50ac_0_5744"/>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93" name="Google Shape;2293;g22ee96b50ac_0_574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94" name="Google Shape;2294;g22ee96b50ac_0_574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2295" name="Shape 2295"/>
        <p:cNvGrpSpPr/>
        <p:nvPr/>
      </p:nvGrpSpPr>
      <p:grpSpPr>
        <a:xfrm>
          <a:off x="0" y="0"/>
          <a:ext cx="0" cy="0"/>
          <a:chOff x="0" y="0"/>
          <a:chExt cx="0" cy="0"/>
        </a:xfrm>
      </p:grpSpPr>
      <p:grpSp>
        <p:nvGrpSpPr>
          <p:cNvPr id="2296" name="Google Shape;2296;g22ee96b50ac_0_5750"/>
          <p:cNvGrpSpPr/>
          <p:nvPr/>
        </p:nvGrpSpPr>
        <p:grpSpPr>
          <a:xfrm>
            <a:off x="0" y="1"/>
            <a:ext cx="9144000" cy="5143500"/>
            <a:chOff x="0" y="1"/>
            <a:chExt cx="9144000" cy="5143500"/>
          </a:xfrm>
        </p:grpSpPr>
        <p:sp>
          <p:nvSpPr>
            <p:cNvPr id="2297" name="Google Shape;2297;g22ee96b50ac_0_5750"/>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2298" name="Google Shape;2298;g22ee96b50ac_0_5750"/>
            <p:cNvPicPr preferRelativeResize="0"/>
            <p:nvPr/>
          </p:nvPicPr>
          <p:blipFill rotWithShape="1">
            <a:blip r:embed="rId2">
              <a:alphaModFix/>
            </a:blip>
            <a:srcRect b="0" l="0" r="0" t="0"/>
            <a:stretch/>
          </p:blipFill>
          <p:spPr>
            <a:xfrm>
              <a:off x="2113280" y="456352"/>
              <a:ext cx="7030719" cy="4687146"/>
            </a:xfrm>
            <a:prstGeom prst="rect">
              <a:avLst/>
            </a:prstGeom>
            <a:noFill/>
            <a:ln>
              <a:noFill/>
            </a:ln>
          </p:spPr>
        </p:pic>
      </p:grpSp>
      <p:pic>
        <p:nvPicPr>
          <p:cNvPr descr="Shape&#10;&#10;Description automatically generated with low confidence" id="2299" name="Google Shape;2299;g22ee96b50ac_0_5750"/>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2300" name="Google Shape;2300;g22ee96b50ac_0_5750"/>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01" name="Google Shape;2301;g22ee96b50ac_0_575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02" name="Google Shape;2302;g22ee96b50ac_0_575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2303" name="Shape 2303"/>
        <p:cNvGrpSpPr/>
        <p:nvPr/>
      </p:nvGrpSpPr>
      <p:grpSpPr>
        <a:xfrm>
          <a:off x="0" y="0"/>
          <a:ext cx="0" cy="0"/>
          <a:chOff x="0" y="0"/>
          <a:chExt cx="0" cy="0"/>
        </a:xfrm>
      </p:grpSpPr>
      <p:sp>
        <p:nvSpPr>
          <p:cNvPr id="2304" name="Google Shape;2304;g22ee96b50ac_0_575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305" name="Google Shape;2305;g22ee96b50ac_0_5758"/>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2306" name="Google Shape;2306;g22ee96b50ac_0_5758"/>
          <p:cNvSpPr/>
          <p:nvPr>
            <p:ph idx="2" type="pic"/>
          </p:nvPr>
        </p:nvSpPr>
        <p:spPr>
          <a:xfrm>
            <a:off x="4734046" y="638171"/>
            <a:ext cx="4417200" cy="4030800"/>
          </a:xfrm>
          <a:prstGeom prst="rect">
            <a:avLst/>
          </a:prstGeom>
          <a:noFill/>
          <a:ln>
            <a:noFill/>
          </a:ln>
        </p:spPr>
      </p:sp>
      <p:sp>
        <p:nvSpPr>
          <p:cNvPr id="2307" name="Google Shape;2307;g22ee96b50ac_0_5758"/>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08" name="Google Shape;2308;g22ee96b50ac_0_5758"/>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09" name="Google Shape;2309;g22ee96b50ac_0_5758"/>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0" name="Google Shape;2310;g22ee96b50ac_0_5758"/>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2311" name="Shape 2311"/>
        <p:cNvGrpSpPr/>
        <p:nvPr/>
      </p:nvGrpSpPr>
      <p:grpSpPr>
        <a:xfrm>
          <a:off x="0" y="0"/>
          <a:ext cx="0" cy="0"/>
          <a:chOff x="0" y="0"/>
          <a:chExt cx="0" cy="0"/>
        </a:xfrm>
      </p:grpSpPr>
      <p:sp>
        <p:nvSpPr>
          <p:cNvPr id="2312" name="Google Shape;2312;g22ee96b50ac_0_577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313" name="Google Shape;2313;g22ee96b50ac_0_5773"/>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2314" name="Google Shape;2314;g22ee96b50ac_0_5773"/>
          <p:cNvSpPr/>
          <p:nvPr>
            <p:ph idx="2" type="pic"/>
          </p:nvPr>
        </p:nvSpPr>
        <p:spPr>
          <a:xfrm>
            <a:off x="4734046" y="638171"/>
            <a:ext cx="4417200" cy="4030800"/>
          </a:xfrm>
          <a:prstGeom prst="rect">
            <a:avLst/>
          </a:prstGeom>
          <a:noFill/>
          <a:ln>
            <a:noFill/>
          </a:ln>
        </p:spPr>
      </p:sp>
      <p:sp>
        <p:nvSpPr>
          <p:cNvPr id="2315" name="Google Shape;2315;g22ee96b50ac_0_5773"/>
          <p:cNvSpPr/>
          <p:nvPr/>
        </p:nvSpPr>
        <p:spPr>
          <a:xfrm>
            <a:off x="0" y="638171"/>
            <a:ext cx="4734000" cy="40308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16" name="Google Shape;2316;g22ee96b50ac_0_5773"/>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17" name="Google Shape;2317;g22ee96b50ac_0_5773"/>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8" name="Google Shape;2318;g22ee96b50ac_0_5773"/>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234" name="Shape 234"/>
        <p:cNvGrpSpPr/>
        <p:nvPr/>
      </p:nvGrpSpPr>
      <p:grpSpPr>
        <a:xfrm>
          <a:off x="0" y="0"/>
          <a:ext cx="0" cy="0"/>
          <a:chOff x="0" y="0"/>
          <a:chExt cx="0" cy="0"/>
        </a:xfrm>
      </p:grpSpPr>
      <p:sp>
        <p:nvSpPr>
          <p:cNvPr id="235" name="Google Shape;235;p292"/>
          <p:cNvSpPr/>
          <p:nvPr>
            <p:ph idx="2" type="pic"/>
          </p:nvPr>
        </p:nvSpPr>
        <p:spPr>
          <a:xfrm>
            <a:off x="0" y="0"/>
            <a:ext cx="9144000" cy="5143500"/>
          </a:xfrm>
          <a:prstGeom prst="rect">
            <a:avLst/>
          </a:prstGeom>
          <a:noFill/>
          <a:ln>
            <a:noFill/>
          </a:ln>
        </p:spPr>
      </p:sp>
      <p:sp>
        <p:nvSpPr>
          <p:cNvPr id="236" name="Google Shape;236;p292"/>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7" name="Google Shape;237;p292"/>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8" name="Google Shape;238;p292"/>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9" name="Google Shape;239;p292"/>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2319" name="Shape 2319"/>
        <p:cNvGrpSpPr/>
        <p:nvPr/>
      </p:nvGrpSpPr>
      <p:grpSpPr>
        <a:xfrm>
          <a:off x="0" y="0"/>
          <a:ext cx="0" cy="0"/>
          <a:chOff x="0" y="0"/>
          <a:chExt cx="0" cy="0"/>
        </a:xfrm>
      </p:grpSpPr>
      <p:sp>
        <p:nvSpPr>
          <p:cNvPr id="2320" name="Google Shape;2320;g22ee96b50ac_0_578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321" name="Google Shape;2321;g22ee96b50ac_0_5781"/>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2322" name="Google Shape;2322;g22ee96b50ac_0_5781"/>
          <p:cNvSpPr/>
          <p:nvPr>
            <p:ph idx="2" type="pic"/>
          </p:nvPr>
        </p:nvSpPr>
        <p:spPr>
          <a:xfrm>
            <a:off x="4734046" y="638171"/>
            <a:ext cx="4417200" cy="4030800"/>
          </a:xfrm>
          <a:prstGeom prst="rect">
            <a:avLst/>
          </a:prstGeom>
          <a:noFill/>
          <a:ln>
            <a:noFill/>
          </a:ln>
        </p:spPr>
      </p:sp>
      <p:sp>
        <p:nvSpPr>
          <p:cNvPr id="2323" name="Google Shape;2323;g22ee96b50ac_0_5781"/>
          <p:cNvSpPr/>
          <p:nvPr/>
        </p:nvSpPr>
        <p:spPr>
          <a:xfrm>
            <a:off x="0" y="638171"/>
            <a:ext cx="4734000" cy="4030800"/>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24" name="Google Shape;2324;g22ee96b50ac_0_5781"/>
          <p:cNvSpPr/>
          <p:nvPr/>
        </p:nvSpPr>
        <p:spPr>
          <a:xfrm>
            <a:off x="0" y="819942"/>
            <a:ext cx="144600" cy="3234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325" name="Google Shape;2325;g22ee96b50ac_0_5781"/>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26" name="Google Shape;2326;g22ee96b50ac_0_5781"/>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2327" name="Shape 2327"/>
        <p:cNvGrpSpPr/>
        <p:nvPr/>
      </p:nvGrpSpPr>
      <p:grpSpPr>
        <a:xfrm>
          <a:off x="0" y="0"/>
          <a:ext cx="0" cy="0"/>
          <a:chOff x="0" y="0"/>
          <a:chExt cx="0" cy="0"/>
        </a:xfrm>
      </p:grpSpPr>
      <p:pic>
        <p:nvPicPr>
          <p:cNvPr descr="Shape&#10;&#10;Description automatically generated with low confidence" id="2328" name="Google Shape;2328;g22ee96b50ac_0_5789"/>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2329" name="Google Shape;2329;g22ee96b50ac_0_5789"/>
          <p:cNvSpPr/>
          <p:nvPr/>
        </p:nvSpPr>
        <p:spPr>
          <a:xfrm>
            <a:off x="4109012" y="748626"/>
            <a:ext cx="327300" cy="38082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330" name="Google Shape;2330;g22ee96b50ac_0_5789"/>
          <p:cNvSpPr/>
          <p:nvPr>
            <p:ph idx="2" type="pic"/>
          </p:nvPr>
        </p:nvSpPr>
        <p:spPr>
          <a:xfrm>
            <a:off x="0" y="667604"/>
            <a:ext cx="4201500" cy="3970200"/>
          </a:xfrm>
          <a:prstGeom prst="rect">
            <a:avLst/>
          </a:prstGeom>
          <a:noFill/>
          <a:ln>
            <a:noFill/>
          </a:ln>
        </p:spPr>
      </p:sp>
      <p:sp>
        <p:nvSpPr>
          <p:cNvPr id="2331" name="Google Shape;2331;g22ee96b50ac_0_5789"/>
          <p:cNvSpPr/>
          <p:nvPr/>
        </p:nvSpPr>
        <p:spPr>
          <a:xfrm>
            <a:off x="4436268" y="973867"/>
            <a:ext cx="4707600" cy="51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332" name="Google Shape;2332;g22ee96b50ac_0_5789"/>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33" name="Google Shape;2333;g22ee96b50ac_0_5789"/>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2334" name="Shape 2334"/>
        <p:cNvGrpSpPr/>
        <p:nvPr/>
      </p:nvGrpSpPr>
      <p:grpSpPr>
        <a:xfrm>
          <a:off x="0" y="0"/>
          <a:ext cx="0" cy="0"/>
          <a:chOff x="0" y="0"/>
          <a:chExt cx="0" cy="0"/>
        </a:xfrm>
      </p:grpSpPr>
      <p:pic>
        <p:nvPicPr>
          <p:cNvPr descr="Shape&#10;&#10;Description automatically generated with low confidence" id="2335" name="Google Shape;2335;g22ee96b50ac_0_5796"/>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2336" name="Google Shape;2336;g22ee96b50ac_0_5796"/>
          <p:cNvSpPr/>
          <p:nvPr/>
        </p:nvSpPr>
        <p:spPr>
          <a:xfrm>
            <a:off x="4109012" y="748626"/>
            <a:ext cx="327300" cy="3808200"/>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337" name="Google Shape;2337;g22ee96b50ac_0_5796"/>
          <p:cNvSpPr/>
          <p:nvPr>
            <p:ph idx="2" type="pic"/>
          </p:nvPr>
        </p:nvSpPr>
        <p:spPr>
          <a:xfrm>
            <a:off x="0" y="667604"/>
            <a:ext cx="4201500" cy="3970200"/>
          </a:xfrm>
          <a:prstGeom prst="rect">
            <a:avLst/>
          </a:prstGeom>
          <a:noFill/>
          <a:ln>
            <a:noFill/>
          </a:ln>
        </p:spPr>
      </p:sp>
      <p:sp>
        <p:nvSpPr>
          <p:cNvPr id="2338" name="Google Shape;2338;g22ee96b50ac_0_5796"/>
          <p:cNvSpPr/>
          <p:nvPr/>
        </p:nvSpPr>
        <p:spPr>
          <a:xfrm>
            <a:off x="4436268" y="973867"/>
            <a:ext cx="4707600" cy="513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339" name="Google Shape;2339;g22ee96b50ac_0_5796"/>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40" name="Google Shape;2340;g22ee96b50ac_0_5796"/>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2341" name="Shape 2341"/>
        <p:cNvGrpSpPr/>
        <p:nvPr/>
      </p:nvGrpSpPr>
      <p:grpSpPr>
        <a:xfrm>
          <a:off x="0" y="0"/>
          <a:ext cx="0" cy="0"/>
          <a:chOff x="0" y="0"/>
          <a:chExt cx="0" cy="0"/>
        </a:xfrm>
      </p:grpSpPr>
      <p:sp>
        <p:nvSpPr>
          <p:cNvPr id="2342" name="Google Shape;2342;g22ee96b50ac_0_5803"/>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343" name="Google Shape;2343;g22ee96b50ac_0_5803"/>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344" name="Google Shape;2344;g22ee96b50ac_0_5803"/>
          <p:cNvSpPr/>
          <p:nvPr>
            <p:ph idx="2" type="pic"/>
          </p:nvPr>
        </p:nvSpPr>
        <p:spPr>
          <a:xfrm>
            <a:off x="1" y="0"/>
            <a:ext cx="4572000" cy="5143500"/>
          </a:xfrm>
          <a:prstGeom prst="rect">
            <a:avLst/>
          </a:prstGeom>
          <a:noFill/>
          <a:ln>
            <a:noFill/>
          </a:ln>
        </p:spPr>
      </p:sp>
      <p:sp>
        <p:nvSpPr>
          <p:cNvPr id="2345" name="Google Shape;2345;g22ee96b50ac_0_5803"/>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6" name="Google Shape;2346;g22ee96b50ac_0_5803"/>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47" name="Google Shape;2347;g22ee96b50ac_0_5803"/>
          <p:cNvSpPr/>
          <p:nvPr/>
        </p:nvSpPr>
        <p:spPr>
          <a:xfrm>
            <a:off x="4241543" y="1368179"/>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8" name="Google Shape;2348;g22ee96b50ac_0_5803"/>
          <p:cNvSpPr/>
          <p:nvPr>
            <p:ph idx="3" type="pic"/>
          </p:nvPr>
        </p:nvSpPr>
        <p:spPr>
          <a:xfrm>
            <a:off x="4408678" y="1539292"/>
            <a:ext cx="318600" cy="318600"/>
          </a:xfrm>
          <a:prstGeom prst="rect">
            <a:avLst/>
          </a:prstGeom>
          <a:noFill/>
          <a:ln>
            <a:noFill/>
          </a:ln>
        </p:spPr>
      </p:sp>
      <p:sp>
        <p:nvSpPr>
          <p:cNvPr id="2349" name="Google Shape;2349;g22ee96b50ac_0_5803"/>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50" name="Google Shape;2350;g22ee96b50ac_0_5803"/>
          <p:cNvSpPr/>
          <p:nvPr/>
        </p:nvSpPr>
        <p:spPr>
          <a:xfrm>
            <a:off x="4241543" y="2951688"/>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1" name="Google Shape;2351;g22ee96b50ac_0_5803"/>
          <p:cNvSpPr/>
          <p:nvPr>
            <p:ph idx="4" type="pic"/>
          </p:nvPr>
        </p:nvSpPr>
        <p:spPr>
          <a:xfrm>
            <a:off x="4408678" y="3122801"/>
            <a:ext cx="318600" cy="318600"/>
          </a:xfrm>
          <a:prstGeom prst="rect">
            <a:avLst/>
          </a:prstGeom>
          <a:noFill/>
          <a:ln>
            <a:noFill/>
          </a:ln>
        </p:spPr>
      </p:sp>
      <p:sp>
        <p:nvSpPr>
          <p:cNvPr id="2352" name="Google Shape;2352;g22ee96b50ac_0_5803"/>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2353" name="Shape 2353"/>
        <p:cNvGrpSpPr/>
        <p:nvPr/>
      </p:nvGrpSpPr>
      <p:grpSpPr>
        <a:xfrm>
          <a:off x="0" y="0"/>
          <a:ext cx="0" cy="0"/>
          <a:chOff x="0" y="0"/>
          <a:chExt cx="0" cy="0"/>
        </a:xfrm>
      </p:grpSpPr>
      <p:sp>
        <p:nvSpPr>
          <p:cNvPr id="2354" name="Google Shape;2354;g22ee96b50ac_0_5815"/>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355" name="Google Shape;2355;g22ee96b50ac_0_5815"/>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356" name="Google Shape;2356;g22ee96b50ac_0_5815"/>
          <p:cNvSpPr/>
          <p:nvPr>
            <p:ph idx="2" type="pic"/>
          </p:nvPr>
        </p:nvSpPr>
        <p:spPr>
          <a:xfrm>
            <a:off x="1" y="0"/>
            <a:ext cx="4572000" cy="5143500"/>
          </a:xfrm>
          <a:prstGeom prst="rect">
            <a:avLst/>
          </a:prstGeom>
          <a:noFill/>
          <a:ln>
            <a:noFill/>
          </a:ln>
        </p:spPr>
      </p:sp>
      <p:sp>
        <p:nvSpPr>
          <p:cNvPr id="2357" name="Google Shape;2357;g22ee96b50ac_0_5815"/>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58" name="Google Shape;2358;g22ee96b50ac_0_5815"/>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9" name="Google Shape;2359;g22ee96b50ac_0_5815"/>
          <p:cNvSpPr/>
          <p:nvPr/>
        </p:nvSpPr>
        <p:spPr>
          <a:xfrm>
            <a:off x="4241543" y="1368179"/>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0" name="Google Shape;2360;g22ee96b50ac_0_5815"/>
          <p:cNvSpPr/>
          <p:nvPr>
            <p:ph idx="3" type="pic"/>
          </p:nvPr>
        </p:nvSpPr>
        <p:spPr>
          <a:xfrm>
            <a:off x="4408678" y="1539292"/>
            <a:ext cx="318600" cy="318600"/>
          </a:xfrm>
          <a:prstGeom prst="rect">
            <a:avLst/>
          </a:prstGeom>
          <a:noFill/>
          <a:ln>
            <a:noFill/>
          </a:ln>
        </p:spPr>
      </p:sp>
      <p:sp>
        <p:nvSpPr>
          <p:cNvPr id="2361" name="Google Shape;2361;g22ee96b50ac_0_5815"/>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62" name="Google Shape;2362;g22ee96b50ac_0_5815"/>
          <p:cNvSpPr/>
          <p:nvPr/>
        </p:nvSpPr>
        <p:spPr>
          <a:xfrm>
            <a:off x="4241543" y="2951688"/>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3" name="Google Shape;2363;g22ee96b50ac_0_5815"/>
          <p:cNvSpPr/>
          <p:nvPr>
            <p:ph idx="4" type="pic"/>
          </p:nvPr>
        </p:nvSpPr>
        <p:spPr>
          <a:xfrm>
            <a:off x="4408678" y="3122801"/>
            <a:ext cx="318600" cy="318600"/>
          </a:xfrm>
          <a:prstGeom prst="rect">
            <a:avLst/>
          </a:prstGeom>
          <a:noFill/>
          <a:ln>
            <a:noFill/>
          </a:ln>
        </p:spPr>
      </p:sp>
      <p:sp>
        <p:nvSpPr>
          <p:cNvPr id="2364" name="Google Shape;2364;g22ee96b50ac_0_5815"/>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2365" name="Shape 2365"/>
        <p:cNvGrpSpPr/>
        <p:nvPr/>
      </p:nvGrpSpPr>
      <p:grpSpPr>
        <a:xfrm>
          <a:off x="0" y="0"/>
          <a:ext cx="0" cy="0"/>
          <a:chOff x="0" y="0"/>
          <a:chExt cx="0" cy="0"/>
        </a:xfrm>
      </p:grpSpPr>
      <p:pic>
        <p:nvPicPr>
          <p:cNvPr descr="Shape&#10;&#10;Description automatically generated with low confidence" id="2366" name="Google Shape;2366;g22ee96b50ac_0_5827"/>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2367" name="Google Shape;2367;g22ee96b50ac_0_5827"/>
          <p:cNvGrpSpPr/>
          <p:nvPr/>
        </p:nvGrpSpPr>
        <p:grpSpPr>
          <a:xfrm>
            <a:off x="4107305" y="941707"/>
            <a:ext cx="284627" cy="3999300"/>
            <a:chOff x="4107305" y="941707"/>
            <a:chExt cx="284627" cy="3999300"/>
          </a:xfrm>
        </p:grpSpPr>
        <p:sp>
          <p:nvSpPr>
            <p:cNvPr id="2368" name="Google Shape;2368;g22ee96b50ac_0_5827"/>
            <p:cNvSpPr/>
            <p:nvPr/>
          </p:nvSpPr>
          <p:spPr>
            <a:xfrm>
              <a:off x="4183432" y="1262627"/>
              <a:ext cx="208500" cy="3357600"/>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9" name="Google Shape;2369;g22ee96b50ac_0_5827"/>
            <p:cNvSpPr/>
            <p:nvPr/>
          </p:nvSpPr>
          <p:spPr>
            <a:xfrm>
              <a:off x="4112338" y="1097990"/>
              <a:ext cx="208500" cy="3686700"/>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0" name="Google Shape;2370;g22ee96b50ac_0_5827"/>
            <p:cNvSpPr/>
            <p:nvPr/>
          </p:nvSpPr>
          <p:spPr>
            <a:xfrm>
              <a:off x="4107305" y="941707"/>
              <a:ext cx="142500" cy="399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371" name="Google Shape;2371;g22ee96b50ac_0_5827"/>
          <p:cNvSpPr/>
          <p:nvPr>
            <p:ph idx="2" type="pic"/>
          </p:nvPr>
        </p:nvSpPr>
        <p:spPr>
          <a:xfrm>
            <a:off x="219360" y="856040"/>
            <a:ext cx="3958500" cy="4287600"/>
          </a:xfrm>
          <a:prstGeom prst="rect">
            <a:avLst/>
          </a:prstGeom>
          <a:noFill/>
          <a:ln>
            <a:noFill/>
          </a:ln>
        </p:spPr>
      </p:sp>
      <p:sp>
        <p:nvSpPr>
          <p:cNvPr id="2372" name="Google Shape;2372;g22ee96b50ac_0_5827"/>
          <p:cNvSpPr txBox="1"/>
          <p:nvPr>
            <p:ph idx="1" type="body"/>
          </p:nvPr>
        </p:nvSpPr>
        <p:spPr>
          <a:xfrm>
            <a:off x="4524864" y="1268948"/>
            <a:ext cx="4399800" cy="3345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73" name="Google Shape;2373;g22ee96b50ac_0_582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74" name="Google Shape;2374;g22ee96b50ac_0_582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375" name="Shape 2375"/>
        <p:cNvGrpSpPr/>
        <p:nvPr/>
      </p:nvGrpSpPr>
      <p:grpSpPr>
        <a:xfrm>
          <a:off x="0" y="0"/>
          <a:ext cx="0" cy="0"/>
          <a:chOff x="0" y="0"/>
          <a:chExt cx="0" cy="0"/>
        </a:xfrm>
      </p:grpSpPr>
      <p:pic>
        <p:nvPicPr>
          <p:cNvPr descr="Shape&#10;&#10;Description automatically generated with low confidence" id="2376" name="Google Shape;2376;g22ee96b50ac_0_583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377" name="Google Shape;2377;g22ee96b50ac_0_5837"/>
          <p:cNvSpPr/>
          <p:nvPr>
            <p:ph idx="2" type="pic"/>
          </p:nvPr>
        </p:nvSpPr>
        <p:spPr>
          <a:xfrm>
            <a:off x="4572000" y="0"/>
            <a:ext cx="4572000" cy="5143500"/>
          </a:xfrm>
          <a:prstGeom prst="rect">
            <a:avLst/>
          </a:prstGeom>
          <a:noFill/>
          <a:ln>
            <a:noFill/>
          </a:ln>
        </p:spPr>
      </p:sp>
      <p:sp>
        <p:nvSpPr>
          <p:cNvPr id="2378" name="Google Shape;2378;g22ee96b50ac_0_5837"/>
          <p:cNvSpPr/>
          <p:nvPr/>
        </p:nvSpPr>
        <p:spPr>
          <a:xfrm>
            <a:off x="-1" y="1178120"/>
            <a:ext cx="4781700" cy="333390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9" name="Google Shape;2379;g22ee96b50ac_0_5837"/>
          <p:cNvSpPr txBox="1"/>
          <p:nvPr>
            <p:ph idx="1" type="body"/>
          </p:nvPr>
        </p:nvSpPr>
        <p:spPr>
          <a:xfrm>
            <a:off x="135731" y="1388586"/>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380" name="Google Shape;2380;g22ee96b50ac_0_583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1" name="Google Shape;2381;g22ee96b50ac_0_583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2382" name="Shape 2382"/>
        <p:cNvGrpSpPr/>
        <p:nvPr/>
      </p:nvGrpSpPr>
      <p:grpSpPr>
        <a:xfrm>
          <a:off x="0" y="0"/>
          <a:ext cx="0" cy="0"/>
          <a:chOff x="0" y="0"/>
          <a:chExt cx="0" cy="0"/>
        </a:xfrm>
      </p:grpSpPr>
      <p:pic>
        <p:nvPicPr>
          <p:cNvPr descr="Shape&#10;&#10;Description automatically generated with low confidence" id="2383" name="Google Shape;2383;g22ee96b50ac_0_584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384" name="Google Shape;2384;g22ee96b50ac_0_5844"/>
          <p:cNvSpPr/>
          <p:nvPr/>
        </p:nvSpPr>
        <p:spPr>
          <a:xfrm>
            <a:off x="4135880" y="856040"/>
            <a:ext cx="142500" cy="87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5" name="Google Shape;2385;g22ee96b50ac_0_5844"/>
          <p:cNvSpPr/>
          <p:nvPr>
            <p:ph idx="2" type="pic"/>
          </p:nvPr>
        </p:nvSpPr>
        <p:spPr>
          <a:xfrm>
            <a:off x="219360" y="856040"/>
            <a:ext cx="3958500" cy="4287600"/>
          </a:xfrm>
          <a:prstGeom prst="rect">
            <a:avLst/>
          </a:prstGeom>
          <a:noFill/>
          <a:ln>
            <a:noFill/>
          </a:ln>
        </p:spPr>
      </p:sp>
      <p:sp>
        <p:nvSpPr>
          <p:cNvPr id="2386" name="Google Shape;2386;g22ee96b50ac_0_5844"/>
          <p:cNvSpPr txBox="1"/>
          <p:nvPr>
            <p:ph idx="1" type="body"/>
          </p:nvPr>
        </p:nvSpPr>
        <p:spPr>
          <a:xfrm>
            <a:off x="4480014" y="1685925"/>
            <a:ext cx="4444500" cy="2499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7" name="Google Shape;2387;g22ee96b50ac_0_584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8" name="Google Shape;2388;g22ee96b50ac_0_584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2389" name="Shape 2389"/>
        <p:cNvGrpSpPr/>
        <p:nvPr/>
      </p:nvGrpSpPr>
      <p:grpSpPr>
        <a:xfrm>
          <a:off x="0" y="0"/>
          <a:ext cx="0" cy="0"/>
          <a:chOff x="0" y="0"/>
          <a:chExt cx="0" cy="0"/>
        </a:xfrm>
      </p:grpSpPr>
      <p:pic>
        <p:nvPicPr>
          <p:cNvPr descr="Shape&#10;&#10;Description automatically generated with low confidence" id="2390" name="Google Shape;2390;g22ee96b50ac_0_585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391" name="Google Shape;2391;g22ee96b50ac_0_5851"/>
          <p:cNvSpPr/>
          <p:nvPr/>
        </p:nvSpPr>
        <p:spPr>
          <a:xfrm>
            <a:off x="3817856" y="656889"/>
            <a:ext cx="143700" cy="344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2" name="Google Shape;2392;g22ee96b50ac_0_5851"/>
          <p:cNvSpPr/>
          <p:nvPr>
            <p:ph idx="2" type="pic"/>
          </p:nvPr>
        </p:nvSpPr>
        <p:spPr>
          <a:xfrm>
            <a:off x="235670" y="0"/>
            <a:ext cx="3582300" cy="5143500"/>
          </a:xfrm>
          <a:prstGeom prst="rect">
            <a:avLst/>
          </a:prstGeom>
          <a:noFill/>
          <a:ln>
            <a:noFill/>
          </a:ln>
        </p:spPr>
      </p:sp>
      <p:sp>
        <p:nvSpPr>
          <p:cNvPr id="2393" name="Google Shape;2393;g22ee96b50ac_0_5851"/>
          <p:cNvSpPr txBox="1"/>
          <p:nvPr>
            <p:ph type="title"/>
          </p:nvPr>
        </p:nvSpPr>
        <p:spPr>
          <a:xfrm>
            <a:off x="4079869"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94" name="Google Shape;2394;g22ee96b50ac_0_5851"/>
          <p:cNvSpPr txBox="1"/>
          <p:nvPr>
            <p:ph idx="1" type="body"/>
          </p:nvPr>
        </p:nvSpPr>
        <p:spPr>
          <a:xfrm>
            <a:off x="4079868" y="1539292"/>
            <a:ext cx="46881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2395" name="Shape 2395"/>
        <p:cNvGrpSpPr/>
        <p:nvPr/>
      </p:nvGrpSpPr>
      <p:grpSpPr>
        <a:xfrm>
          <a:off x="0" y="0"/>
          <a:ext cx="0" cy="0"/>
          <a:chOff x="0" y="0"/>
          <a:chExt cx="0" cy="0"/>
        </a:xfrm>
      </p:grpSpPr>
      <p:sp>
        <p:nvSpPr>
          <p:cNvPr id="2396" name="Google Shape;2396;g22ee96b50ac_0_5857"/>
          <p:cNvSpPr/>
          <p:nvPr/>
        </p:nvSpPr>
        <p:spPr>
          <a:xfrm>
            <a:off x="5312964" y="0"/>
            <a:ext cx="3831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397" name="Google Shape;2397;g22ee96b50ac_0_5857"/>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398" name="Google Shape;2398;g22ee96b50ac_0_5857"/>
          <p:cNvSpPr/>
          <p:nvPr/>
        </p:nvSpPr>
        <p:spPr>
          <a:xfrm>
            <a:off x="5302804" y="575609"/>
            <a:ext cx="1437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9" name="Google Shape;2399;g22ee96b50ac_0_5857"/>
          <p:cNvSpPr/>
          <p:nvPr>
            <p:ph idx="2" type="pic"/>
          </p:nvPr>
        </p:nvSpPr>
        <p:spPr>
          <a:xfrm>
            <a:off x="-1" y="0"/>
            <a:ext cx="5313000" cy="5143500"/>
          </a:xfrm>
          <a:prstGeom prst="rect">
            <a:avLst/>
          </a:prstGeom>
          <a:noFill/>
          <a:ln>
            <a:noFill/>
          </a:ln>
        </p:spPr>
      </p:sp>
      <p:sp>
        <p:nvSpPr>
          <p:cNvPr id="2400" name="Google Shape;2400;g22ee96b50ac_0_5857"/>
          <p:cNvSpPr txBox="1"/>
          <p:nvPr>
            <p:ph type="title"/>
          </p:nvPr>
        </p:nvSpPr>
        <p:spPr>
          <a:xfrm>
            <a:off x="5564817" y="575609"/>
            <a:ext cx="34053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01" name="Google Shape;2401;g22ee96b50ac_0_5857"/>
          <p:cNvSpPr txBox="1"/>
          <p:nvPr>
            <p:ph idx="1" type="body"/>
          </p:nvPr>
        </p:nvSpPr>
        <p:spPr>
          <a:xfrm>
            <a:off x="5564818" y="1254812"/>
            <a:ext cx="3452400" cy="3429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240" name="Shape 240"/>
        <p:cNvGrpSpPr/>
        <p:nvPr/>
      </p:nvGrpSpPr>
      <p:grpSpPr>
        <a:xfrm>
          <a:off x="0" y="0"/>
          <a:ext cx="0" cy="0"/>
          <a:chOff x="0" y="0"/>
          <a:chExt cx="0" cy="0"/>
        </a:xfrm>
      </p:grpSpPr>
      <p:pic>
        <p:nvPicPr>
          <p:cNvPr descr="Shape&#10;&#10;Description automatically generated with low confidence" id="241" name="Google Shape;241;p29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242" name="Google Shape;242;p296"/>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43" name="Google Shape;243;p296"/>
          <p:cNvSpPr/>
          <p:nvPr>
            <p:ph idx="2" type="pic"/>
          </p:nvPr>
        </p:nvSpPr>
        <p:spPr>
          <a:xfrm>
            <a:off x="0" y="667604"/>
            <a:ext cx="4201610" cy="3970337"/>
          </a:xfrm>
          <a:prstGeom prst="rect">
            <a:avLst/>
          </a:prstGeom>
          <a:noFill/>
          <a:ln>
            <a:noFill/>
          </a:ln>
        </p:spPr>
      </p:sp>
      <p:sp>
        <p:nvSpPr>
          <p:cNvPr id="244" name="Google Shape;244;p296"/>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45" name="Google Shape;245;p296"/>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6" name="Google Shape;246;p296"/>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2402" name="Shape 2402"/>
        <p:cNvGrpSpPr/>
        <p:nvPr/>
      </p:nvGrpSpPr>
      <p:grpSpPr>
        <a:xfrm>
          <a:off x="0" y="0"/>
          <a:ext cx="0" cy="0"/>
          <a:chOff x="0" y="0"/>
          <a:chExt cx="0" cy="0"/>
        </a:xfrm>
      </p:grpSpPr>
      <p:sp>
        <p:nvSpPr>
          <p:cNvPr id="2403" name="Google Shape;2403;g22ee96b50ac_0_5864"/>
          <p:cNvSpPr/>
          <p:nvPr/>
        </p:nvSpPr>
        <p:spPr>
          <a:xfrm>
            <a:off x="0" y="-1"/>
            <a:ext cx="4898700" cy="5143500"/>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404" name="Google Shape;2404;g22ee96b50ac_0_5864"/>
          <p:cNvPicPr preferRelativeResize="0"/>
          <p:nvPr/>
        </p:nvPicPr>
        <p:blipFill rotWithShape="1">
          <a:blip r:embed="rId2">
            <a:alphaModFix/>
          </a:blip>
          <a:srcRect b="0" l="20636" r="24169" t="0"/>
          <a:stretch/>
        </p:blipFill>
        <p:spPr>
          <a:xfrm>
            <a:off x="4885624" y="3"/>
            <a:ext cx="4258376" cy="5143498"/>
          </a:xfrm>
          <a:prstGeom prst="rect">
            <a:avLst/>
          </a:prstGeom>
          <a:noFill/>
          <a:ln>
            <a:noFill/>
          </a:ln>
        </p:spPr>
      </p:pic>
      <p:pic>
        <p:nvPicPr>
          <p:cNvPr descr="Shape&#10;&#10;Description automatically generated with low confidence" id="2405" name="Google Shape;2405;g22ee96b50ac_0_5864"/>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2406" name="Google Shape;2406;g22ee96b50ac_0_5864"/>
          <p:cNvSpPr/>
          <p:nvPr/>
        </p:nvSpPr>
        <p:spPr>
          <a:xfrm>
            <a:off x="0" y="378373"/>
            <a:ext cx="3866400" cy="461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7" name="Google Shape;2407;g22ee96b50ac_0_5864"/>
          <p:cNvSpPr txBox="1"/>
          <p:nvPr>
            <p:ph type="title"/>
          </p:nvPr>
        </p:nvSpPr>
        <p:spPr>
          <a:xfrm>
            <a:off x="144711" y="436897"/>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08" name="Google Shape;2408;g22ee96b50ac_0_5864"/>
          <p:cNvSpPr txBox="1"/>
          <p:nvPr>
            <p:ph idx="1" type="body"/>
          </p:nvPr>
        </p:nvSpPr>
        <p:spPr>
          <a:xfrm>
            <a:off x="144711" y="1422475"/>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09" name="Google Shape;2409;g22ee96b50ac_0_5864"/>
          <p:cNvSpPr txBox="1"/>
          <p:nvPr>
            <p:ph idx="2" type="body"/>
          </p:nvPr>
        </p:nvSpPr>
        <p:spPr>
          <a:xfrm>
            <a:off x="144711" y="954389"/>
            <a:ext cx="4343100" cy="3579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0" name="Shape 2410"/>
        <p:cNvGrpSpPr/>
        <p:nvPr/>
      </p:nvGrpSpPr>
      <p:grpSpPr>
        <a:xfrm>
          <a:off x="0" y="0"/>
          <a:ext cx="0" cy="0"/>
          <a:chOff x="0" y="0"/>
          <a:chExt cx="0" cy="0"/>
        </a:xfrm>
      </p:grpSpPr>
      <p:pic>
        <p:nvPicPr>
          <p:cNvPr descr="Shape&#10;&#10;Description automatically generated with low confidence" id="2411" name="Google Shape;2411;g22ee96b50ac_0_5872"/>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2412" name="Google Shape;2412;g22ee96b50ac_0_5872"/>
          <p:cNvGrpSpPr/>
          <p:nvPr/>
        </p:nvGrpSpPr>
        <p:grpSpPr>
          <a:xfrm>
            <a:off x="1797482" y="880773"/>
            <a:ext cx="1098777" cy="620100"/>
            <a:chOff x="1797482" y="880773"/>
            <a:chExt cx="1098777" cy="620100"/>
          </a:xfrm>
        </p:grpSpPr>
        <p:sp>
          <p:nvSpPr>
            <p:cNvPr id="2413" name="Google Shape;2413;g22ee96b50ac_0_5872"/>
            <p:cNvSpPr/>
            <p:nvPr/>
          </p:nvSpPr>
          <p:spPr>
            <a:xfrm>
              <a:off x="1834737" y="918028"/>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4" name="Google Shape;2414;g22ee96b50ac_0_5872"/>
            <p:cNvSpPr/>
            <p:nvPr/>
          </p:nvSpPr>
          <p:spPr>
            <a:xfrm>
              <a:off x="1797482" y="880773"/>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15" name="Google Shape;2415;g22ee96b50ac_0_5872"/>
            <p:cNvCxnSpPr/>
            <p:nvPr/>
          </p:nvCxnSpPr>
          <p:spPr>
            <a:xfrm flipH="1" rot="10800000">
              <a:off x="2549759" y="1190363"/>
              <a:ext cx="346500" cy="900"/>
            </a:xfrm>
            <a:prstGeom prst="straightConnector1">
              <a:avLst/>
            </a:prstGeom>
            <a:noFill/>
            <a:ln cap="flat" cmpd="sng" w="12700">
              <a:solidFill>
                <a:srgbClr val="BFBFBF"/>
              </a:solidFill>
              <a:prstDash val="dash"/>
              <a:round/>
              <a:headEnd len="sm" w="sm" type="none"/>
              <a:tailEnd len="sm" w="sm" type="none"/>
            </a:ln>
          </p:spPr>
        </p:cxnSp>
      </p:grpSp>
      <p:grpSp>
        <p:nvGrpSpPr>
          <p:cNvPr id="2416" name="Google Shape;2416;g22ee96b50ac_0_5872"/>
          <p:cNvGrpSpPr/>
          <p:nvPr/>
        </p:nvGrpSpPr>
        <p:grpSpPr>
          <a:xfrm>
            <a:off x="1797482" y="1698519"/>
            <a:ext cx="1098777" cy="620100"/>
            <a:chOff x="1797482" y="1698519"/>
            <a:chExt cx="1098777" cy="620100"/>
          </a:xfrm>
        </p:grpSpPr>
        <p:sp>
          <p:nvSpPr>
            <p:cNvPr id="2417" name="Google Shape;2417;g22ee96b50ac_0_5872"/>
            <p:cNvSpPr/>
            <p:nvPr/>
          </p:nvSpPr>
          <p:spPr>
            <a:xfrm>
              <a:off x="1834737" y="1735774"/>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8" name="Google Shape;2418;g22ee96b50ac_0_5872"/>
            <p:cNvSpPr/>
            <p:nvPr/>
          </p:nvSpPr>
          <p:spPr>
            <a:xfrm>
              <a:off x="1797482" y="1698519"/>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19" name="Google Shape;2419;g22ee96b50ac_0_5872"/>
            <p:cNvCxnSpPr/>
            <p:nvPr/>
          </p:nvCxnSpPr>
          <p:spPr>
            <a:xfrm>
              <a:off x="2549759" y="2008618"/>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2420" name="Google Shape;2420;g22ee96b50ac_0_5872"/>
          <p:cNvGrpSpPr/>
          <p:nvPr/>
        </p:nvGrpSpPr>
        <p:grpSpPr>
          <a:xfrm>
            <a:off x="1797482" y="2516265"/>
            <a:ext cx="1098777" cy="620100"/>
            <a:chOff x="1797482" y="2516265"/>
            <a:chExt cx="1098777" cy="620100"/>
          </a:xfrm>
        </p:grpSpPr>
        <p:sp>
          <p:nvSpPr>
            <p:cNvPr id="2421" name="Google Shape;2421;g22ee96b50ac_0_5872"/>
            <p:cNvSpPr/>
            <p:nvPr/>
          </p:nvSpPr>
          <p:spPr>
            <a:xfrm>
              <a:off x="1834737" y="2553520"/>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2" name="Google Shape;2422;g22ee96b50ac_0_5872"/>
            <p:cNvSpPr/>
            <p:nvPr/>
          </p:nvSpPr>
          <p:spPr>
            <a:xfrm>
              <a:off x="1797482" y="2516265"/>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23" name="Google Shape;2423;g22ee96b50ac_0_5872"/>
            <p:cNvCxnSpPr/>
            <p:nvPr/>
          </p:nvCxnSpPr>
          <p:spPr>
            <a:xfrm>
              <a:off x="2549759" y="2826364"/>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2424" name="Google Shape;2424;g22ee96b50ac_0_5872"/>
          <p:cNvGrpSpPr/>
          <p:nvPr/>
        </p:nvGrpSpPr>
        <p:grpSpPr>
          <a:xfrm>
            <a:off x="1797482" y="3334011"/>
            <a:ext cx="1098776" cy="620100"/>
            <a:chOff x="1797482" y="3334011"/>
            <a:chExt cx="1098776" cy="620100"/>
          </a:xfrm>
        </p:grpSpPr>
        <p:sp>
          <p:nvSpPr>
            <p:cNvPr id="2425" name="Google Shape;2425;g22ee96b50ac_0_5872"/>
            <p:cNvSpPr/>
            <p:nvPr/>
          </p:nvSpPr>
          <p:spPr>
            <a:xfrm>
              <a:off x="1834737" y="3371266"/>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6" name="Google Shape;2426;g22ee96b50ac_0_5872"/>
            <p:cNvSpPr/>
            <p:nvPr/>
          </p:nvSpPr>
          <p:spPr>
            <a:xfrm>
              <a:off x="1797482" y="3334011"/>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27" name="Google Shape;2427;g22ee96b50ac_0_5872"/>
            <p:cNvCxnSpPr/>
            <p:nvPr/>
          </p:nvCxnSpPr>
          <p:spPr>
            <a:xfrm>
              <a:off x="2549758" y="3644109"/>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2428" name="Google Shape;2428;g22ee96b50ac_0_5872"/>
          <p:cNvGrpSpPr/>
          <p:nvPr/>
        </p:nvGrpSpPr>
        <p:grpSpPr>
          <a:xfrm>
            <a:off x="1797482" y="4151757"/>
            <a:ext cx="1098777" cy="620100"/>
            <a:chOff x="1797482" y="4151757"/>
            <a:chExt cx="1098777" cy="620100"/>
          </a:xfrm>
        </p:grpSpPr>
        <p:sp>
          <p:nvSpPr>
            <p:cNvPr id="2429" name="Google Shape;2429;g22ee96b50ac_0_5872"/>
            <p:cNvSpPr/>
            <p:nvPr/>
          </p:nvSpPr>
          <p:spPr>
            <a:xfrm>
              <a:off x="1834737" y="4189012"/>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30" name="Google Shape;2430;g22ee96b50ac_0_5872"/>
            <p:cNvSpPr/>
            <p:nvPr/>
          </p:nvSpPr>
          <p:spPr>
            <a:xfrm>
              <a:off x="1797482" y="4151757"/>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31" name="Google Shape;2431;g22ee96b50ac_0_5872"/>
            <p:cNvCxnSpPr/>
            <p:nvPr/>
          </p:nvCxnSpPr>
          <p:spPr>
            <a:xfrm>
              <a:off x="2549759" y="4461856"/>
              <a:ext cx="346500" cy="0"/>
            </a:xfrm>
            <a:prstGeom prst="straightConnector1">
              <a:avLst/>
            </a:prstGeom>
            <a:noFill/>
            <a:ln cap="flat" cmpd="sng" w="12700">
              <a:solidFill>
                <a:srgbClr val="BFBFBF"/>
              </a:solidFill>
              <a:prstDash val="dash"/>
              <a:round/>
              <a:headEnd len="sm" w="sm" type="none"/>
              <a:tailEnd len="sm" w="sm" type="none"/>
            </a:ln>
          </p:spPr>
        </p:cxnSp>
      </p:grpSp>
      <p:sp>
        <p:nvSpPr>
          <p:cNvPr id="2432" name="Google Shape;2432;g22ee96b50ac_0_5872"/>
          <p:cNvSpPr txBox="1"/>
          <p:nvPr>
            <p:ph idx="1" type="body"/>
          </p:nvPr>
        </p:nvSpPr>
        <p:spPr>
          <a:xfrm>
            <a:off x="2926679" y="2565537"/>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3" name="Google Shape;2433;g22ee96b50ac_0_5872"/>
          <p:cNvSpPr txBox="1"/>
          <p:nvPr>
            <p:ph idx="2" type="body"/>
          </p:nvPr>
        </p:nvSpPr>
        <p:spPr>
          <a:xfrm>
            <a:off x="2926679" y="3383283"/>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4" name="Google Shape;2434;g22ee96b50ac_0_5872"/>
          <p:cNvSpPr txBox="1"/>
          <p:nvPr>
            <p:ph idx="3" type="body"/>
          </p:nvPr>
        </p:nvSpPr>
        <p:spPr>
          <a:xfrm>
            <a:off x="2926679" y="4201029"/>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5" name="Google Shape;2435;g22ee96b50ac_0_5872"/>
          <p:cNvSpPr txBox="1"/>
          <p:nvPr>
            <p:ph idx="4" type="body"/>
          </p:nvPr>
        </p:nvSpPr>
        <p:spPr>
          <a:xfrm>
            <a:off x="2926679" y="1747791"/>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6" name="Google Shape;2436;g22ee96b50ac_0_5872"/>
          <p:cNvSpPr txBox="1"/>
          <p:nvPr>
            <p:ph idx="5" type="body"/>
          </p:nvPr>
        </p:nvSpPr>
        <p:spPr>
          <a:xfrm>
            <a:off x="2926679" y="930045"/>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7" name="Google Shape;2437;g22ee96b50ac_0_587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8" name="Google Shape;2438;g22ee96b50ac_0_587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2439" name="Shape 2439"/>
        <p:cNvGrpSpPr/>
        <p:nvPr/>
      </p:nvGrpSpPr>
      <p:grpSpPr>
        <a:xfrm>
          <a:off x="0" y="0"/>
          <a:ext cx="0" cy="0"/>
          <a:chOff x="0" y="0"/>
          <a:chExt cx="0" cy="0"/>
        </a:xfrm>
      </p:grpSpPr>
      <p:pic>
        <p:nvPicPr>
          <p:cNvPr descr="Shape&#10;&#10;Description automatically generated with low confidence" id="2440" name="Google Shape;2440;g22ee96b50ac_0_5901"/>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2441" name="Google Shape;2441;g22ee96b50ac_0_5901"/>
          <p:cNvGrpSpPr/>
          <p:nvPr/>
        </p:nvGrpSpPr>
        <p:grpSpPr>
          <a:xfrm>
            <a:off x="1114581" y="3141131"/>
            <a:ext cx="175200" cy="1120023"/>
            <a:chOff x="973176" y="3197693"/>
            <a:chExt cx="175200" cy="1120023"/>
          </a:xfrm>
        </p:grpSpPr>
        <p:sp>
          <p:nvSpPr>
            <p:cNvPr id="2442" name="Google Shape;2442;g22ee96b50ac_0_5901"/>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43" name="Google Shape;2443;g22ee96b50ac_0_5901"/>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2444" name="Google Shape;2444;g22ee96b50ac_0_5901"/>
          <p:cNvGrpSpPr/>
          <p:nvPr/>
        </p:nvGrpSpPr>
        <p:grpSpPr>
          <a:xfrm>
            <a:off x="5033439" y="1436374"/>
            <a:ext cx="175200" cy="1120023"/>
            <a:chOff x="4892034" y="1492936"/>
            <a:chExt cx="175200" cy="1120023"/>
          </a:xfrm>
        </p:grpSpPr>
        <p:sp>
          <p:nvSpPr>
            <p:cNvPr id="2445" name="Google Shape;2445;g22ee96b50ac_0_5901"/>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46" name="Google Shape;2446;g22ee96b50ac_0_5901"/>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2447" name="Google Shape;2447;g22ee96b50ac_0_5901"/>
          <p:cNvGrpSpPr/>
          <p:nvPr/>
        </p:nvGrpSpPr>
        <p:grpSpPr>
          <a:xfrm>
            <a:off x="1114581" y="1436374"/>
            <a:ext cx="175200" cy="1120023"/>
            <a:chOff x="973176" y="1492936"/>
            <a:chExt cx="175200" cy="1120023"/>
          </a:xfrm>
        </p:grpSpPr>
        <p:cxnSp>
          <p:nvCxnSpPr>
            <p:cNvPr id="2448" name="Google Shape;2448;g22ee96b50ac_0_5901"/>
            <p:cNvCxnSpPr/>
            <p:nvPr/>
          </p:nvCxnSpPr>
          <p:spPr>
            <a:xfrm>
              <a:off x="1060806" y="1698859"/>
              <a:ext cx="0" cy="914100"/>
            </a:xfrm>
            <a:prstGeom prst="straightConnector1">
              <a:avLst/>
            </a:prstGeom>
            <a:noFill/>
            <a:ln cap="flat" cmpd="sng" w="12700">
              <a:solidFill>
                <a:schemeClr val="accent1"/>
              </a:solidFill>
              <a:prstDash val="solid"/>
              <a:round/>
              <a:headEnd len="sm" w="sm" type="none"/>
              <a:tailEnd len="sm" w="sm" type="none"/>
            </a:ln>
          </p:spPr>
        </p:cxnSp>
        <p:sp>
          <p:nvSpPr>
            <p:cNvPr id="2449" name="Google Shape;2449;g22ee96b50ac_0_5901"/>
            <p:cNvSpPr/>
            <p:nvPr/>
          </p:nvSpPr>
          <p:spPr>
            <a:xfrm>
              <a:off x="973176" y="1492936"/>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450" name="Google Shape;2450;g22ee96b50ac_0_5901"/>
          <p:cNvGrpSpPr/>
          <p:nvPr/>
        </p:nvGrpSpPr>
        <p:grpSpPr>
          <a:xfrm>
            <a:off x="5033439" y="3141131"/>
            <a:ext cx="175200" cy="1120023"/>
            <a:chOff x="4892034" y="3197693"/>
            <a:chExt cx="175200" cy="1120023"/>
          </a:xfrm>
        </p:grpSpPr>
        <p:cxnSp>
          <p:nvCxnSpPr>
            <p:cNvPr id="2451" name="Google Shape;2451;g22ee96b50ac_0_5901"/>
            <p:cNvCxnSpPr/>
            <p:nvPr/>
          </p:nvCxnSpPr>
          <p:spPr>
            <a:xfrm>
              <a:off x="4979664" y="3403616"/>
              <a:ext cx="0" cy="914100"/>
            </a:xfrm>
            <a:prstGeom prst="straightConnector1">
              <a:avLst/>
            </a:prstGeom>
            <a:noFill/>
            <a:ln cap="flat" cmpd="sng" w="12700">
              <a:solidFill>
                <a:schemeClr val="accent1"/>
              </a:solidFill>
              <a:prstDash val="solid"/>
              <a:round/>
              <a:headEnd len="sm" w="sm" type="none"/>
              <a:tailEnd len="sm" w="sm" type="none"/>
            </a:ln>
          </p:spPr>
        </p:cxnSp>
        <p:sp>
          <p:nvSpPr>
            <p:cNvPr id="2452" name="Google Shape;2452;g22ee96b50ac_0_5901"/>
            <p:cNvSpPr/>
            <p:nvPr/>
          </p:nvSpPr>
          <p:spPr>
            <a:xfrm>
              <a:off x="4892034" y="3197693"/>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453" name="Google Shape;2453;g22ee96b50ac_0_5901"/>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4" name="Google Shape;2454;g22ee96b50ac_0_5901"/>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5" name="Google Shape;2455;g22ee96b50ac_0_5901"/>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6" name="Google Shape;2456;g22ee96b50ac_0_5901"/>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7" name="Google Shape;2457;g22ee96b50ac_0_5901"/>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8" name="Google Shape;2458;g22ee96b50ac_0_5901"/>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9" name="Google Shape;2459;g22ee96b50ac_0_5901"/>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60" name="Google Shape;2460;g22ee96b50ac_0_5901"/>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61" name="Google Shape;2461;g22ee96b50ac_0_590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62" name="Google Shape;2462;g22ee96b50ac_0_590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2463" name="Shape 2463"/>
        <p:cNvGrpSpPr/>
        <p:nvPr/>
      </p:nvGrpSpPr>
      <p:grpSpPr>
        <a:xfrm>
          <a:off x="0" y="0"/>
          <a:ext cx="0" cy="0"/>
          <a:chOff x="0" y="0"/>
          <a:chExt cx="0" cy="0"/>
        </a:xfrm>
      </p:grpSpPr>
      <p:pic>
        <p:nvPicPr>
          <p:cNvPr descr="Shape&#10;&#10;Description automatically generated with low confidence" id="2464" name="Google Shape;2464;g22ee96b50ac_0_5925"/>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2465" name="Google Shape;2465;g22ee96b50ac_0_5925"/>
          <p:cNvGrpSpPr/>
          <p:nvPr/>
        </p:nvGrpSpPr>
        <p:grpSpPr>
          <a:xfrm>
            <a:off x="1114581" y="1436374"/>
            <a:ext cx="4094058" cy="2824780"/>
            <a:chOff x="1114581" y="1436374"/>
            <a:chExt cx="4094058" cy="2824780"/>
          </a:xfrm>
        </p:grpSpPr>
        <p:grpSp>
          <p:nvGrpSpPr>
            <p:cNvPr id="2466" name="Google Shape;2466;g22ee96b50ac_0_5925"/>
            <p:cNvGrpSpPr/>
            <p:nvPr/>
          </p:nvGrpSpPr>
          <p:grpSpPr>
            <a:xfrm>
              <a:off x="1114581" y="3141131"/>
              <a:ext cx="175200" cy="1120023"/>
              <a:chOff x="973176" y="3197693"/>
              <a:chExt cx="175200" cy="1120023"/>
            </a:xfrm>
          </p:grpSpPr>
          <p:sp>
            <p:nvSpPr>
              <p:cNvPr id="2467" name="Google Shape;2467;g22ee96b50ac_0_5925"/>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68" name="Google Shape;2468;g22ee96b50ac_0_5925"/>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2469" name="Google Shape;2469;g22ee96b50ac_0_5925"/>
            <p:cNvGrpSpPr/>
            <p:nvPr/>
          </p:nvGrpSpPr>
          <p:grpSpPr>
            <a:xfrm>
              <a:off x="5033439" y="1436374"/>
              <a:ext cx="175200" cy="1120023"/>
              <a:chOff x="4892034" y="1492936"/>
              <a:chExt cx="175200" cy="1120023"/>
            </a:xfrm>
          </p:grpSpPr>
          <p:sp>
            <p:nvSpPr>
              <p:cNvPr id="2470" name="Google Shape;2470;g22ee96b50ac_0_5925"/>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71" name="Google Shape;2471;g22ee96b50ac_0_5925"/>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2472" name="Google Shape;2472;g22ee96b50ac_0_5925"/>
            <p:cNvGrpSpPr/>
            <p:nvPr/>
          </p:nvGrpSpPr>
          <p:grpSpPr>
            <a:xfrm>
              <a:off x="1114581" y="1436374"/>
              <a:ext cx="175200" cy="1120023"/>
              <a:chOff x="973176" y="1492936"/>
              <a:chExt cx="175200" cy="1120023"/>
            </a:xfrm>
          </p:grpSpPr>
          <p:cxnSp>
            <p:nvCxnSpPr>
              <p:cNvPr id="2473" name="Google Shape;2473;g22ee96b50ac_0_5925"/>
              <p:cNvCxnSpPr/>
              <p:nvPr/>
            </p:nvCxnSpPr>
            <p:spPr>
              <a:xfrm>
                <a:off x="1060806" y="1698859"/>
                <a:ext cx="0" cy="914100"/>
              </a:xfrm>
              <a:prstGeom prst="straightConnector1">
                <a:avLst/>
              </a:prstGeom>
              <a:noFill/>
              <a:ln cap="flat" cmpd="sng" w="12700">
                <a:solidFill>
                  <a:schemeClr val="dk2"/>
                </a:solidFill>
                <a:prstDash val="solid"/>
                <a:round/>
                <a:headEnd len="sm" w="sm" type="none"/>
                <a:tailEnd len="sm" w="sm" type="none"/>
              </a:ln>
            </p:spPr>
          </p:cxnSp>
          <p:sp>
            <p:nvSpPr>
              <p:cNvPr id="2474" name="Google Shape;2474;g22ee96b50ac_0_5925"/>
              <p:cNvSpPr/>
              <p:nvPr/>
            </p:nvSpPr>
            <p:spPr>
              <a:xfrm>
                <a:off x="973176" y="1492936"/>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475" name="Google Shape;2475;g22ee96b50ac_0_5925"/>
            <p:cNvGrpSpPr/>
            <p:nvPr/>
          </p:nvGrpSpPr>
          <p:grpSpPr>
            <a:xfrm>
              <a:off x="5033439" y="3141131"/>
              <a:ext cx="175200" cy="1120023"/>
              <a:chOff x="4892034" y="3197693"/>
              <a:chExt cx="175200" cy="1120023"/>
            </a:xfrm>
          </p:grpSpPr>
          <p:cxnSp>
            <p:nvCxnSpPr>
              <p:cNvPr id="2476" name="Google Shape;2476;g22ee96b50ac_0_5925"/>
              <p:cNvCxnSpPr/>
              <p:nvPr/>
            </p:nvCxnSpPr>
            <p:spPr>
              <a:xfrm>
                <a:off x="4979664" y="3403616"/>
                <a:ext cx="0" cy="914100"/>
              </a:xfrm>
              <a:prstGeom prst="straightConnector1">
                <a:avLst/>
              </a:prstGeom>
              <a:noFill/>
              <a:ln cap="flat" cmpd="sng" w="12700">
                <a:solidFill>
                  <a:schemeClr val="dk2"/>
                </a:solidFill>
                <a:prstDash val="solid"/>
                <a:round/>
                <a:headEnd len="sm" w="sm" type="none"/>
                <a:tailEnd len="sm" w="sm" type="none"/>
              </a:ln>
            </p:spPr>
          </p:cxnSp>
          <p:sp>
            <p:nvSpPr>
              <p:cNvPr id="2477" name="Google Shape;2477;g22ee96b50ac_0_5925"/>
              <p:cNvSpPr/>
              <p:nvPr/>
            </p:nvSpPr>
            <p:spPr>
              <a:xfrm>
                <a:off x="4892034" y="3197693"/>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2478" name="Google Shape;2478;g22ee96b50ac_0_5925"/>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79" name="Google Shape;2479;g22ee96b50ac_0_5925"/>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80" name="Google Shape;2480;g22ee96b50ac_0_5925"/>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81" name="Google Shape;2481;g22ee96b50ac_0_5925"/>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82" name="Google Shape;2482;g22ee96b50ac_0_5925"/>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83" name="Google Shape;2483;g22ee96b50ac_0_5925"/>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84" name="Google Shape;2484;g22ee96b50ac_0_5925"/>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85" name="Google Shape;2485;g22ee96b50ac_0_5925"/>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86" name="Google Shape;2486;g22ee96b50ac_0_592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87" name="Google Shape;2487;g22ee96b50ac_0_592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2488" name="Shape 2488"/>
        <p:cNvGrpSpPr/>
        <p:nvPr/>
      </p:nvGrpSpPr>
      <p:grpSpPr>
        <a:xfrm>
          <a:off x="0" y="0"/>
          <a:ext cx="0" cy="0"/>
          <a:chOff x="0" y="0"/>
          <a:chExt cx="0" cy="0"/>
        </a:xfrm>
      </p:grpSpPr>
      <p:pic>
        <p:nvPicPr>
          <p:cNvPr descr="Shape&#10;&#10;Description automatically generated with low confidence" id="2489" name="Google Shape;2489;g22ee96b50ac_0_5950"/>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490" name="Google Shape;2490;g22ee96b50ac_0_5950"/>
          <p:cNvSpPr/>
          <p:nvPr/>
        </p:nvSpPr>
        <p:spPr>
          <a:xfrm>
            <a:off x="496108" y="1739452"/>
            <a:ext cx="840900" cy="1856700"/>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1" name="Google Shape;2491;g22ee96b50ac_0_5950"/>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492" name="Google Shape;2492;g22ee96b50ac_0_5950"/>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493" name="Google Shape;2493;g22ee96b50ac_0_5950"/>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4" name="Google Shape;2494;g22ee96b50ac_0_5950"/>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495" name="Google Shape;2495;g22ee96b50ac_0_5950"/>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496" name="Google Shape;2496;g22ee96b50ac_0_5950"/>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97" name="Google Shape;2497;g22ee96b50ac_0_5950"/>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98" name="Google Shape;2498;g22ee96b50ac_0_595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99" name="Google Shape;2499;g22ee96b50ac_0_595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500" name="Shape 2500"/>
        <p:cNvGrpSpPr/>
        <p:nvPr/>
      </p:nvGrpSpPr>
      <p:grpSpPr>
        <a:xfrm>
          <a:off x="0" y="0"/>
          <a:ext cx="0" cy="0"/>
          <a:chOff x="0" y="0"/>
          <a:chExt cx="0" cy="0"/>
        </a:xfrm>
      </p:grpSpPr>
      <p:pic>
        <p:nvPicPr>
          <p:cNvPr descr="Shape&#10;&#10;Description automatically generated with low confidence" id="2501" name="Google Shape;2501;g22ee96b50ac_0_5962"/>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502" name="Google Shape;2502;g22ee96b50ac_0_5962"/>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3" name="Google Shape;2503;g22ee96b50ac_0_5962"/>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04" name="Google Shape;2504;g22ee96b50ac_0_5962"/>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05" name="Google Shape;2505;g22ee96b50ac_0_5962"/>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6" name="Google Shape;2506;g22ee96b50ac_0_5962"/>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07" name="Google Shape;2507;g22ee96b50ac_0_5962"/>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508" name="Google Shape;2508;g22ee96b50ac_0_5962"/>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09" name="Google Shape;2509;g22ee96b50ac_0_5962"/>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10" name="Google Shape;2510;g22ee96b50ac_0_596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11" name="Google Shape;2511;g22ee96b50ac_0_596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512" name="Shape 2512"/>
        <p:cNvGrpSpPr/>
        <p:nvPr/>
      </p:nvGrpSpPr>
      <p:grpSpPr>
        <a:xfrm>
          <a:off x="0" y="0"/>
          <a:ext cx="0" cy="0"/>
          <a:chOff x="0" y="0"/>
          <a:chExt cx="0" cy="0"/>
        </a:xfrm>
      </p:grpSpPr>
      <p:pic>
        <p:nvPicPr>
          <p:cNvPr descr="Shape&#10;&#10;Description automatically generated with low confidence" id="2513" name="Google Shape;2513;g22ee96b50ac_0_597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514" name="Google Shape;2514;g22ee96b50ac_0_5974"/>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15" name="Google Shape;2515;g22ee96b50ac_0_5974"/>
          <p:cNvSpPr/>
          <p:nvPr/>
        </p:nvSpPr>
        <p:spPr>
          <a:xfrm>
            <a:off x="919659"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16" name="Google Shape;2516;g22ee96b50ac_0_5974"/>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17" name="Google Shape;2517;g22ee96b50ac_0_5974"/>
          <p:cNvSpPr txBox="1"/>
          <p:nvPr>
            <p:ph idx="1" type="body"/>
          </p:nvPr>
        </p:nvSpPr>
        <p:spPr>
          <a:xfrm>
            <a:off x="1086864"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18" name="Google Shape;2518;g22ee96b50ac_0_5974"/>
          <p:cNvSpPr/>
          <p:nvPr/>
        </p:nvSpPr>
        <p:spPr>
          <a:xfrm>
            <a:off x="3465552" y="1739452"/>
            <a:ext cx="840900" cy="1856700"/>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19" name="Google Shape;2519;g22ee96b50ac_0_5974"/>
          <p:cNvSpPr/>
          <p:nvPr/>
        </p:nvSpPr>
        <p:spPr>
          <a:xfrm>
            <a:off x="3889103"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20" name="Google Shape;2520;g22ee96b50ac_0_5974"/>
          <p:cNvSpPr txBox="1"/>
          <p:nvPr/>
        </p:nvSpPr>
        <p:spPr>
          <a:xfrm>
            <a:off x="3457696"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521" name="Google Shape;2521;g22ee96b50ac_0_5974"/>
          <p:cNvSpPr txBox="1"/>
          <p:nvPr>
            <p:ph idx="2" type="body"/>
          </p:nvPr>
        </p:nvSpPr>
        <p:spPr>
          <a:xfrm>
            <a:off x="4056308"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2" name="Google Shape;2522;g22ee96b50ac_0_5974"/>
          <p:cNvSpPr/>
          <p:nvPr/>
        </p:nvSpPr>
        <p:spPr>
          <a:xfrm>
            <a:off x="6434995" y="1739452"/>
            <a:ext cx="840900" cy="1856700"/>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3" name="Google Shape;2523;g22ee96b50ac_0_5974"/>
          <p:cNvSpPr/>
          <p:nvPr/>
        </p:nvSpPr>
        <p:spPr>
          <a:xfrm>
            <a:off x="6858546"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24" name="Google Shape;2524;g22ee96b50ac_0_5974"/>
          <p:cNvSpPr txBox="1"/>
          <p:nvPr/>
        </p:nvSpPr>
        <p:spPr>
          <a:xfrm>
            <a:off x="6427139"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2525" name="Google Shape;2525;g22ee96b50ac_0_5974"/>
          <p:cNvSpPr txBox="1"/>
          <p:nvPr>
            <p:ph idx="3" type="body"/>
          </p:nvPr>
        </p:nvSpPr>
        <p:spPr>
          <a:xfrm>
            <a:off x="7025751"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6" name="Google Shape;2526;g22ee96b50ac_0_597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7" name="Google Shape;2527;g22ee96b50ac_0_597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528" name="Shape 2528"/>
        <p:cNvGrpSpPr/>
        <p:nvPr/>
      </p:nvGrpSpPr>
      <p:grpSpPr>
        <a:xfrm>
          <a:off x="0" y="0"/>
          <a:ext cx="0" cy="0"/>
          <a:chOff x="0" y="0"/>
          <a:chExt cx="0" cy="0"/>
        </a:xfrm>
      </p:grpSpPr>
      <p:pic>
        <p:nvPicPr>
          <p:cNvPr descr="Shape&#10;&#10;Description automatically generated with low confidence" id="2529" name="Google Shape;2529;g22ee96b50ac_0_5990"/>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2530" name="Google Shape;2530;g22ee96b50ac_0_5990"/>
          <p:cNvCxnSpPr/>
          <p:nvPr/>
        </p:nvCxnSpPr>
        <p:spPr>
          <a:xfrm>
            <a:off x="0" y="2140589"/>
            <a:ext cx="9144000" cy="0"/>
          </a:xfrm>
          <a:prstGeom prst="straightConnector1">
            <a:avLst/>
          </a:prstGeom>
          <a:noFill/>
          <a:ln cap="flat" cmpd="sng" w="9525">
            <a:solidFill>
              <a:srgbClr val="D8D8D8"/>
            </a:solidFill>
            <a:prstDash val="solid"/>
            <a:round/>
            <a:headEnd len="sm" w="sm" type="none"/>
            <a:tailEnd len="sm" w="sm" type="none"/>
          </a:ln>
        </p:spPr>
      </p:cxnSp>
      <p:grpSp>
        <p:nvGrpSpPr>
          <p:cNvPr id="2531" name="Google Shape;2531;g22ee96b50ac_0_5990"/>
          <p:cNvGrpSpPr/>
          <p:nvPr/>
        </p:nvGrpSpPr>
        <p:grpSpPr>
          <a:xfrm>
            <a:off x="2257325" y="1861278"/>
            <a:ext cx="560401" cy="825182"/>
            <a:chOff x="2257325" y="1871217"/>
            <a:chExt cx="560401" cy="825182"/>
          </a:xfrm>
        </p:grpSpPr>
        <p:sp>
          <p:nvSpPr>
            <p:cNvPr id="2532" name="Google Shape;2532;g22ee96b50ac_0_5990"/>
            <p:cNvSpPr/>
            <p:nvPr/>
          </p:nvSpPr>
          <p:spPr>
            <a:xfrm rot="2700000">
              <a:off x="2339394" y="1953286"/>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33" name="Google Shape;2533;g22ee96b50ac_0_5990"/>
            <p:cNvSpPr/>
            <p:nvPr/>
          </p:nvSpPr>
          <p:spPr>
            <a:xfrm rot="2700000">
              <a:off x="2339394"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534" name="Google Shape;2534;g22ee96b50ac_0_5990"/>
            <p:cNvCxnSpPr/>
            <p:nvPr/>
          </p:nvCxnSpPr>
          <p:spPr>
            <a:xfrm>
              <a:off x="2537525"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2535" name="Google Shape;2535;g22ee96b50ac_0_5990"/>
            <p:cNvSpPr/>
            <p:nvPr/>
          </p:nvSpPr>
          <p:spPr>
            <a:xfrm rot="2700000">
              <a:off x="2416398" y="2138970"/>
              <a:ext cx="242255" cy="242255"/>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536" name="Google Shape;2536;g22ee96b50ac_0_5990"/>
          <p:cNvGrpSpPr/>
          <p:nvPr/>
        </p:nvGrpSpPr>
        <p:grpSpPr>
          <a:xfrm>
            <a:off x="6326276" y="1861278"/>
            <a:ext cx="560401" cy="825182"/>
            <a:chOff x="6326276" y="1871217"/>
            <a:chExt cx="560401" cy="825182"/>
          </a:xfrm>
        </p:grpSpPr>
        <p:sp>
          <p:nvSpPr>
            <p:cNvPr id="2537" name="Google Shape;2537;g22ee96b50ac_0_5990"/>
            <p:cNvSpPr/>
            <p:nvPr/>
          </p:nvSpPr>
          <p:spPr>
            <a:xfrm rot="2700000">
              <a:off x="6408345" y="1953286"/>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38" name="Google Shape;2538;g22ee96b50ac_0_5990"/>
            <p:cNvSpPr/>
            <p:nvPr/>
          </p:nvSpPr>
          <p:spPr>
            <a:xfrm rot="2700000">
              <a:off x="6408345"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539" name="Google Shape;2539;g22ee96b50ac_0_5990"/>
            <p:cNvCxnSpPr/>
            <p:nvPr/>
          </p:nvCxnSpPr>
          <p:spPr>
            <a:xfrm>
              <a:off x="6606476"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2540" name="Google Shape;2540;g22ee96b50ac_0_5990"/>
            <p:cNvSpPr/>
            <p:nvPr/>
          </p:nvSpPr>
          <p:spPr>
            <a:xfrm rot="2700000">
              <a:off x="6485349" y="2138970"/>
              <a:ext cx="242255" cy="242255"/>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41" name="Google Shape;2541;g22ee96b50ac_0_5990"/>
          <p:cNvSpPr txBox="1"/>
          <p:nvPr>
            <p:ph idx="1" type="body"/>
          </p:nvPr>
        </p:nvSpPr>
        <p:spPr>
          <a:xfrm>
            <a:off x="108292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2" name="Google Shape;2542;g22ee96b50ac_0_5990"/>
          <p:cNvSpPr txBox="1"/>
          <p:nvPr>
            <p:ph idx="2" type="body"/>
          </p:nvPr>
        </p:nvSpPr>
        <p:spPr>
          <a:xfrm>
            <a:off x="515187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3" name="Google Shape;2543;g22ee96b50ac_0_5990"/>
          <p:cNvSpPr txBox="1"/>
          <p:nvPr>
            <p:ph idx="3" type="body"/>
          </p:nvPr>
        </p:nvSpPr>
        <p:spPr>
          <a:xfrm>
            <a:off x="108292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4" name="Google Shape;2544;g22ee96b50ac_0_5990"/>
          <p:cNvSpPr txBox="1"/>
          <p:nvPr>
            <p:ph idx="4" type="body"/>
          </p:nvPr>
        </p:nvSpPr>
        <p:spPr>
          <a:xfrm>
            <a:off x="515187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5" name="Google Shape;2545;g22ee96b50ac_0_599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6" name="Google Shape;2546;g22ee96b50ac_0_599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547" name="Shape 2547"/>
        <p:cNvGrpSpPr/>
        <p:nvPr/>
      </p:nvGrpSpPr>
      <p:grpSpPr>
        <a:xfrm>
          <a:off x="0" y="0"/>
          <a:ext cx="0" cy="0"/>
          <a:chOff x="0" y="0"/>
          <a:chExt cx="0" cy="0"/>
        </a:xfrm>
      </p:grpSpPr>
      <p:pic>
        <p:nvPicPr>
          <p:cNvPr descr="Shape&#10;&#10;Description automatically generated with low confidence" id="2548" name="Google Shape;2548;g22ee96b50ac_0_600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549" name="Google Shape;2549;g22ee96b50ac_0_6009"/>
          <p:cNvSpPr/>
          <p:nvPr/>
        </p:nvSpPr>
        <p:spPr>
          <a:xfrm>
            <a:off x="1369704" y="2023249"/>
            <a:ext cx="6404700" cy="45600"/>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50" name="Google Shape;2550;g22ee96b50ac_0_6009"/>
          <p:cNvGrpSpPr/>
          <p:nvPr/>
        </p:nvGrpSpPr>
        <p:grpSpPr>
          <a:xfrm>
            <a:off x="865742" y="1720353"/>
            <a:ext cx="7412606" cy="894892"/>
            <a:chOff x="865742" y="1720353"/>
            <a:chExt cx="7412606" cy="894892"/>
          </a:xfrm>
        </p:grpSpPr>
        <p:grpSp>
          <p:nvGrpSpPr>
            <p:cNvPr id="2551" name="Google Shape;2551;g22ee96b50ac_0_6009"/>
            <p:cNvGrpSpPr/>
            <p:nvPr/>
          </p:nvGrpSpPr>
          <p:grpSpPr>
            <a:xfrm>
              <a:off x="3119411" y="1720353"/>
              <a:ext cx="651600" cy="894892"/>
              <a:chOff x="2980317" y="2014294"/>
              <a:chExt cx="651600" cy="894892"/>
            </a:xfrm>
          </p:grpSpPr>
          <p:cxnSp>
            <p:nvCxnSpPr>
              <p:cNvPr id="2552" name="Google Shape;2552;g22ee96b50ac_0_6009"/>
              <p:cNvCxnSpPr>
                <a:endCxn id="2553" idx="4"/>
              </p:cNvCxnSpPr>
              <p:nvPr/>
            </p:nvCxnSpPr>
            <p:spPr>
              <a:xfrm rot="10800000">
                <a:off x="3306109" y="2595086"/>
                <a:ext cx="0" cy="314100"/>
              </a:xfrm>
              <a:prstGeom prst="straightConnector1">
                <a:avLst/>
              </a:prstGeom>
              <a:noFill/>
              <a:ln cap="flat" cmpd="sng" w="9525">
                <a:solidFill>
                  <a:srgbClr val="BFBFBF"/>
                </a:solidFill>
                <a:prstDash val="solid"/>
                <a:round/>
                <a:headEnd len="sm" w="sm" type="none"/>
                <a:tailEnd len="sm" w="sm" type="none"/>
              </a:ln>
            </p:spPr>
          </p:cxnSp>
          <p:sp>
            <p:nvSpPr>
              <p:cNvPr id="2554" name="Google Shape;2554;g22ee96b50ac_0_6009"/>
              <p:cNvSpPr/>
              <p:nvPr/>
            </p:nvSpPr>
            <p:spPr>
              <a:xfrm>
                <a:off x="2980317"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53" name="Google Shape;2553;g22ee96b50ac_0_6009"/>
              <p:cNvSpPr/>
              <p:nvPr/>
            </p:nvSpPr>
            <p:spPr>
              <a:xfrm>
                <a:off x="3051109"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2555" name="Google Shape;2555;g22ee96b50ac_0_6009"/>
            <p:cNvGrpSpPr/>
            <p:nvPr/>
          </p:nvGrpSpPr>
          <p:grpSpPr>
            <a:xfrm>
              <a:off x="5373080" y="1720353"/>
              <a:ext cx="651600" cy="894892"/>
              <a:chOff x="5071929" y="2014294"/>
              <a:chExt cx="651600" cy="894892"/>
            </a:xfrm>
          </p:grpSpPr>
          <p:cxnSp>
            <p:nvCxnSpPr>
              <p:cNvPr id="2556" name="Google Shape;2556;g22ee96b50ac_0_6009"/>
              <p:cNvCxnSpPr>
                <a:endCxn id="2557" idx="4"/>
              </p:cNvCxnSpPr>
              <p:nvPr/>
            </p:nvCxnSpPr>
            <p:spPr>
              <a:xfrm rot="10800000">
                <a:off x="5397721" y="2595086"/>
                <a:ext cx="0" cy="314100"/>
              </a:xfrm>
              <a:prstGeom prst="straightConnector1">
                <a:avLst/>
              </a:prstGeom>
              <a:noFill/>
              <a:ln cap="flat" cmpd="sng" w="9525">
                <a:solidFill>
                  <a:srgbClr val="BFBFBF"/>
                </a:solidFill>
                <a:prstDash val="solid"/>
                <a:round/>
                <a:headEnd len="sm" w="sm" type="none"/>
                <a:tailEnd len="sm" w="sm" type="none"/>
              </a:ln>
            </p:spPr>
          </p:cxnSp>
          <p:sp>
            <p:nvSpPr>
              <p:cNvPr id="2558" name="Google Shape;2558;g22ee96b50ac_0_6009"/>
              <p:cNvSpPr/>
              <p:nvPr/>
            </p:nvSpPr>
            <p:spPr>
              <a:xfrm>
                <a:off x="5071929"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57" name="Google Shape;2557;g22ee96b50ac_0_6009"/>
              <p:cNvSpPr/>
              <p:nvPr/>
            </p:nvSpPr>
            <p:spPr>
              <a:xfrm>
                <a:off x="5142721"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2559" name="Google Shape;2559;g22ee96b50ac_0_6009"/>
            <p:cNvGrpSpPr/>
            <p:nvPr/>
          </p:nvGrpSpPr>
          <p:grpSpPr>
            <a:xfrm>
              <a:off x="7626748" y="1720353"/>
              <a:ext cx="651600" cy="894892"/>
              <a:chOff x="7469822" y="2014294"/>
              <a:chExt cx="651600" cy="894892"/>
            </a:xfrm>
          </p:grpSpPr>
          <p:cxnSp>
            <p:nvCxnSpPr>
              <p:cNvPr id="2560" name="Google Shape;2560;g22ee96b50ac_0_6009"/>
              <p:cNvCxnSpPr>
                <a:endCxn id="2561" idx="4"/>
              </p:cNvCxnSpPr>
              <p:nvPr/>
            </p:nvCxnSpPr>
            <p:spPr>
              <a:xfrm rot="10800000">
                <a:off x="7795614" y="2595086"/>
                <a:ext cx="0" cy="314100"/>
              </a:xfrm>
              <a:prstGeom prst="straightConnector1">
                <a:avLst/>
              </a:prstGeom>
              <a:noFill/>
              <a:ln cap="flat" cmpd="sng" w="9525">
                <a:solidFill>
                  <a:srgbClr val="BFBFBF"/>
                </a:solidFill>
                <a:prstDash val="solid"/>
                <a:round/>
                <a:headEnd len="sm" w="sm" type="none"/>
                <a:tailEnd len="sm" w="sm" type="none"/>
              </a:ln>
            </p:spPr>
          </p:cxnSp>
          <p:sp>
            <p:nvSpPr>
              <p:cNvPr id="2562" name="Google Shape;2562;g22ee96b50ac_0_6009"/>
              <p:cNvSpPr/>
              <p:nvPr/>
            </p:nvSpPr>
            <p:spPr>
              <a:xfrm>
                <a:off x="7469822"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61" name="Google Shape;2561;g22ee96b50ac_0_6009"/>
              <p:cNvSpPr/>
              <p:nvPr/>
            </p:nvSpPr>
            <p:spPr>
              <a:xfrm>
                <a:off x="7540614"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2563" name="Google Shape;2563;g22ee96b50ac_0_6009"/>
            <p:cNvGrpSpPr/>
            <p:nvPr/>
          </p:nvGrpSpPr>
          <p:grpSpPr>
            <a:xfrm>
              <a:off x="865742" y="1720353"/>
              <a:ext cx="651600" cy="894892"/>
              <a:chOff x="888704" y="2014294"/>
              <a:chExt cx="651600" cy="894892"/>
            </a:xfrm>
          </p:grpSpPr>
          <p:cxnSp>
            <p:nvCxnSpPr>
              <p:cNvPr id="2564" name="Google Shape;2564;g22ee96b50ac_0_6009"/>
              <p:cNvCxnSpPr>
                <a:endCxn id="2565" idx="4"/>
              </p:cNvCxnSpPr>
              <p:nvPr/>
            </p:nvCxnSpPr>
            <p:spPr>
              <a:xfrm rot="10800000">
                <a:off x="1214496" y="2595086"/>
                <a:ext cx="0" cy="314100"/>
              </a:xfrm>
              <a:prstGeom prst="straightConnector1">
                <a:avLst/>
              </a:prstGeom>
              <a:noFill/>
              <a:ln cap="flat" cmpd="sng" w="9525">
                <a:solidFill>
                  <a:srgbClr val="BFBFBF"/>
                </a:solidFill>
                <a:prstDash val="solid"/>
                <a:round/>
                <a:headEnd len="sm" w="sm" type="none"/>
                <a:tailEnd len="sm" w="sm" type="none"/>
              </a:ln>
            </p:spPr>
          </p:cxnSp>
          <p:sp>
            <p:nvSpPr>
              <p:cNvPr id="2566" name="Google Shape;2566;g22ee96b50ac_0_6009"/>
              <p:cNvSpPr/>
              <p:nvPr/>
            </p:nvSpPr>
            <p:spPr>
              <a:xfrm>
                <a:off x="888704"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65" name="Google Shape;2565;g22ee96b50ac_0_6009"/>
              <p:cNvSpPr/>
              <p:nvPr/>
            </p:nvSpPr>
            <p:spPr>
              <a:xfrm>
                <a:off x="959496"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2567" name="Google Shape;2567;g22ee96b50ac_0_6009"/>
          <p:cNvSpPr txBox="1"/>
          <p:nvPr>
            <p:ph idx="1" type="body"/>
          </p:nvPr>
        </p:nvSpPr>
        <p:spPr>
          <a:xfrm>
            <a:off x="2587791"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8" name="Google Shape;2568;g22ee96b50ac_0_6009"/>
          <p:cNvSpPr txBox="1"/>
          <p:nvPr>
            <p:ph idx="2" type="body"/>
          </p:nvPr>
        </p:nvSpPr>
        <p:spPr>
          <a:xfrm>
            <a:off x="334122"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9" name="Google Shape;2569;g22ee96b50ac_0_6009"/>
          <p:cNvSpPr txBox="1"/>
          <p:nvPr>
            <p:ph idx="3" type="body"/>
          </p:nvPr>
        </p:nvSpPr>
        <p:spPr>
          <a:xfrm>
            <a:off x="4841460"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0" name="Google Shape;2570;g22ee96b50ac_0_6009"/>
          <p:cNvSpPr txBox="1"/>
          <p:nvPr>
            <p:ph idx="4" type="body"/>
          </p:nvPr>
        </p:nvSpPr>
        <p:spPr>
          <a:xfrm>
            <a:off x="7095128"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1" name="Google Shape;2571;g22ee96b50ac_0_6009"/>
          <p:cNvSpPr txBox="1"/>
          <p:nvPr>
            <p:ph idx="5" type="body"/>
          </p:nvPr>
        </p:nvSpPr>
        <p:spPr>
          <a:xfrm>
            <a:off x="2587791"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2" name="Google Shape;2572;g22ee96b50ac_0_6009"/>
          <p:cNvSpPr txBox="1"/>
          <p:nvPr>
            <p:ph idx="6" type="body"/>
          </p:nvPr>
        </p:nvSpPr>
        <p:spPr>
          <a:xfrm>
            <a:off x="334122"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3" name="Google Shape;2573;g22ee96b50ac_0_6009"/>
          <p:cNvSpPr txBox="1"/>
          <p:nvPr>
            <p:ph idx="7" type="body"/>
          </p:nvPr>
        </p:nvSpPr>
        <p:spPr>
          <a:xfrm>
            <a:off x="4841460"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4" name="Google Shape;2574;g22ee96b50ac_0_6009"/>
          <p:cNvSpPr txBox="1"/>
          <p:nvPr>
            <p:ph idx="8" type="body"/>
          </p:nvPr>
        </p:nvSpPr>
        <p:spPr>
          <a:xfrm>
            <a:off x="7095128"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5" name="Google Shape;2575;g22ee96b50ac_0_600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6" name="Google Shape;2576;g22ee96b50ac_0_600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577" name="Shape 2577"/>
        <p:cNvGrpSpPr/>
        <p:nvPr/>
      </p:nvGrpSpPr>
      <p:grpSpPr>
        <a:xfrm>
          <a:off x="0" y="0"/>
          <a:ext cx="0" cy="0"/>
          <a:chOff x="0" y="0"/>
          <a:chExt cx="0" cy="0"/>
        </a:xfrm>
      </p:grpSpPr>
      <p:pic>
        <p:nvPicPr>
          <p:cNvPr descr="Shape&#10;&#10;Description automatically generated with low confidence" id="2578" name="Google Shape;2578;g22ee96b50ac_0_603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579" name="Google Shape;2579;g22ee96b50ac_0_6039"/>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580" name="Google Shape;2580;g22ee96b50ac_0_6039"/>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2581" name="Google Shape;2581;g22ee96b50ac_0_6039"/>
          <p:cNvSpPr/>
          <p:nvPr/>
        </p:nvSpPr>
        <p:spPr>
          <a:xfrm>
            <a:off x="1165467"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82" name="Google Shape;2582;g22ee96b50ac_0_6039"/>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3" name="Google Shape;2583;g22ee96b50ac_0_6039"/>
          <p:cNvSpPr/>
          <p:nvPr/>
        </p:nvSpPr>
        <p:spPr>
          <a:xfrm>
            <a:off x="4172079"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84" name="Google Shape;2584;g22ee96b50ac_0_6039"/>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5" name="Google Shape;2585;g22ee96b50ac_0_6039"/>
          <p:cNvSpPr/>
          <p:nvPr/>
        </p:nvSpPr>
        <p:spPr>
          <a:xfrm>
            <a:off x="7178690"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86" name="Google Shape;2586;g22ee96b50ac_0_6039"/>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7" name="Google Shape;2587;g22ee96b50ac_0_6039"/>
          <p:cNvSpPr/>
          <p:nvPr>
            <p:ph idx="4" type="pic"/>
          </p:nvPr>
        </p:nvSpPr>
        <p:spPr>
          <a:xfrm>
            <a:off x="1324089" y="1830915"/>
            <a:ext cx="482700" cy="482700"/>
          </a:xfrm>
          <a:prstGeom prst="rect">
            <a:avLst/>
          </a:prstGeom>
          <a:noFill/>
          <a:ln>
            <a:noFill/>
          </a:ln>
        </p:spPr>
      </p:sp>
      <p:sp>
        <p:nvSpPr>
          <p:cNvPr id="2588" name="Google Shape;2588;g22ee96b50ac_0_6039"/>
          <p:cNvSpPr/>
          <p:nvPr>
            <p:ph idx="5" type="pic"/>
          </p:nvPr>
        </p:nvSpPr>
        <p:spPr>
          <a:xfrm>
            <a:off x="4330701" y="1830915"/>
            <a:ext cx="482700" cy="482700"/>
          </a:xfrm>
          <a:prstGeom prst="rect">
            <a:avLst/>
          </a:prstGeom>
          <a:noFill/>
          <a:ln>
            <a:noFill/>
          </a:ln>
        </p:spPr>
      </p:sp>
      <p:sp>
        <p:nvSpPr>
          <p:cNvPr id="2589" name="Google Shape;2589;g22ee96b50ac_0_6039"/>
          <p:cNvSpPr/>
          <p:nvPr>
            <p:ph idx="6" type="pic"/>
          </p:nvPr>
        </p:nvSpPr>
        <p:spPr>
          <a:xfrm>
            <a:off x="7337312" y="1830915"/>
            <a:ext cx="482700" cy="482700"/>
          </a:xfrm>
          <a:prstGeom prst="rect">
            <a:avLst/>
          </a:prstGeom>
          <a:noFill/>
          <a:ln>
            <a:noFill/>
          </a:ln>
        </p:spPr>
      </p:sp>
      <p:sp>
        <p:nvSpPr>
          <p:cNvPr id="2590" name="Google Shape;2590;g22ee96b50ac_0_6039"/>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1" name="Google Shape;2591;g22ee96b50ac_0_6039"/>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2" name="Google Shape;2592;g22ee96b50ac_0_6039"/>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3" name="Google Shape;2593;g22ee96b50ac_0_603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4" name="Google Shape;2594;g22ee96b50ac_0_603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247" name="Shape 247"/>
        <p:cNvGrpSpPr/>
        <p:nvPr/>
      </p:nvGrpSpPr>
      <p:grpSpPr>
        <a:xfrm>
          <a:off x="0" y="0"/>
          <a:ext cx="0" cy="0"/>
          <a:chOff x="0" y="0"/>
          <a:chExt cx="0" cy="0"/>
        </a:xfrm>
      </p:grpSpPr>
      <p:sp>
        <p:nvSpPr>
          <p:cNvPr id="248" name="Google Shape;248;p297"/>
          <p:cNvSpPr/>
          <p:nvPr>
            <p:ph idx="2" type="pic"/>
          </p:nvPr>
        </p:nvSpPr>
        <p:spPr>
          <a:xfrm>
            <a:off x="1" y="0"/>
            <a:ext cx="4572000" cy="5143494"/>
          </a:xfrm>
          <a:prstGeom prst="rect">
            <a:avLst/>
          </a:prstGeom>
          <a:noFill/>
          <a:ln>
            <a:noFill/>
          </a:ln>
        </p:spPr>
      </p:sp>
      <p:sp>
        <p:nvSpPr>
          <p:cNvPr id="249" name="Google Shape;249;p297"/>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297"/>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1" name="Google Shape;251;p297"/>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p297"/>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3" name="Google Shape;253;p297"/>
          <p:cNvSpPr/>
          <p:nvPr>
            <p:ph idx="3" type="pic"/>
          </p:nvPr>
        </p:nvSpPr>
        <p:spPr>
          <a:xfrm>
            <a:off x="4408678" y="1539292"/>
            <a:ext cx="318677" cy="318677"/>
          </a:xfrm>
          <a:prstGeom prst="rect">
            <a:avLst/>
          </a:prstGeom>
          <a:noFill/>
          <a:ln>
            <a:noFill/>
          </a:ln>
        </p:spPr>
      </p:sp>
      <p:sp>
        <p:nvSpPr>
          <p:cNvPr id="254" name="Google Shape;254;p297"/>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 name="Google Shape;255;p297"/>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 name="Google Shape;256;p297"/>
          <p:cNvSpPr/>
          <p:nvPr>
            <p:ph idx="4" type="pic"/>
          </p:nvPr>
        </p:nvSpPr>
        <p:spPr>
          <a:xfrm>
            <a:off x="4408678" y="3122801"/>
            <a:ext cx="318677" cy="318677"/>
          </a:xfrm>
          <a:prstGeom prst="rect">
            <a:avLst/>
          </a:prstGeom>
          <a:noFill/>
          <a:ln>
            <a:noFill/>
          </a:ln>
        </p:spPr>
      </p:sp>
      <p:sp>
        <p:nvSpPr>
          <p:cNvPr id="257" name="Google Shape;257;p297"/>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595" name="Shape 2595"/>
        <p:cNvGrpSpPr/>
        <p:nvPr/>
      </p:nvGrpSpPr>
      <p:grpSpPr>
        <a:xfrm>
          <a:off x="0" y="0"/>
          <a:ext cx="0" cy="0"/>
          <a:chOff x="0" y="0"/>
          <a:chExt cx="0" cy="0"/>
        </a:xfrm>
      </p:grpSpPr>
      <p:pic>
        <p:nvPicPr>
          <p:cNvPr descr="Background pattern&#10;&#10;Description automatically generated" id="2596" name="Google Shape;2596;g22ee96b50ac_0_6075"/>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2597" name="Google Shape;2597;g22ee96b50ac_0_6075"/>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598" name="Google Shape;2598;g22ee96b50ac_0_6075"/>
          <p:cNvGrpSpPr/>
          <p:nvPr/>
        </p:nvGrpSpPr>
        <p:grpSpPr>
          <a:xfrm>
            <a:off x="2263140" y="1653932"/>
            <a:ext cx="4747200" cy="831000"/>
            <a:chOff x="2263140" y="1779657"/>
            <a:chExt cx="4747200" cy="831000"/>
          </a:xfrm>
        </p:grpSpPr>
        <p:cxnSp>
          <p:nvCxnSpPr>
            <p:cNvPr id="2599" name="Google Shape;2599;g22ee96b50ac_0_6075"/>
            <p:cNvCxnSpPr/>
            <p:nvPr/>
          </p:nvCxnSpPr>
          <p:spPr>
            <a:xfrm>
              <a:off x="2263140" y="2042160"/>
              <a:ext cx="4747200" cy="0"/>
            </a:xfrm>
            <a:prstGeom prst="straightConnector1">
              <a:avLst/>
            </a:prstGeom>
            <a:noFill/>
            <a:ln cap="flat" cmpd="sng" w="19050">
              <a:solidFill>
                <a:schemeClr val="lt2"/>
              </a:solidFill>
              <a:prstDash val="solid"/>
              <a:round/>
              <a:headEnd len="sm" w="sm" type="none"/>
              <a:tailEnd len="sm" w="sm" type="none"/>
            </a:ln>
          </p:spPr>
        </p:cxnSp>
        <p:sp>
          <p:nvSpPr>
            <p:cNvPr id="2600" name="Google Shape;2600;g22ee96b50ac_0_6075"/>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2601" name="Google Shape;2601;g22ee96b50ac_0_6075"/>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602" name="Shape 2602"/>
        <p:cNvGrpSpPr/>
        <p:nvPr/>
      </p:nvGrpSpPr>
      <p:grpSpPr>
        <a:xfrm>
          <a:off x="0" y="0"/>
          <a:ext cx="0" cy="0"/>
          <a:chOff x="0" y="0"/>
          <a:chExt cx="0" cy="0"/>
        </a:xfrm>
      </p:grpSpPr>
      <p:pic>
        <p:nvPicPr>
          <p:cNvPr descr="Background pattern&#10;&#10;Description automatically generated" id="2603" name="Google Shape;2603;g22ee96b50ac_0_6082"/>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2604" name="Google Shape;2604;g22ee96b50ac_0_6082"/>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605" name="Google Shape;2605;g22ee96b50ac_0_6082"/>
          <p:cNvGrpSpPr/>
          <p:nvPr/>
        </p:nvGrpSpPr>
        <p:grpSpPr>
          <a:xfrm>
            <a:off x="2263140" y="1653932"/>
            <a:ext cx="4747200" cy="831000"/>
            <a:chOff x="2263140" y="1779657"/>
            <a:chExt cx="4747200" cy="831000"/>
          </a:xfrm>
        </p:grpSpPr>
        <p:cxnSp>
          <p:nvCxnSpPr>
            <p:cNvPr id="2606" name="Google Shape;2606;g22ee96b50ac_0_6082"/>
            <p:cNvCxnSpPr/>
            <p:nvPr/>
          </p:nvCxnSpPr>
          <p:spPr>
            <a:xfrm>
              <a:off x="2263140" y="2042160"/>
              <a:ext cx="4747200" cy="0"/>
            </a:xfrm>
            <a:prstGeom prst="straightConnector1">
              <a:avLst/>
            </a:prstGeom>
            <a:noFill/>
            <a:ln cap="flat" cmpd="sng" w="19050">
              <a:solidFill>
                <a:srgbClr val="50AFE6"/>
              </a:solidFill>
              <a:prstDash val="solid"/>
              <a:round/>
              <a:headEnd len="sm" w="sm" type="none"/>
              <a:tailEnd len="sm" w="sm" type="none"/>
            </a:ln>
          </p:spPr>
        </p:cxnSp>
        <p:sp>
          <p:nvSpPr>
            <p:cNvPr id="2607" name="Google Shape;2607;g22ee96b50ac_0_6082"/>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2608" name="Google Shape;2608;g22ee96b50ac_0_6082"/>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609" name="Shape 2609"/>
        <p:cNvGrpSpPr/>
        <p:nvPr/>
      </p:nvGrpSpPr>
      <p:grpSpPr>
        <a:xfrm>
          <a:off x="0" y="0"/>
          <a:ext cx="0" cy="0"/>
          <a:chOff x="0" y="0"/>
          <a:chExt cx="0" cy="0"/>
        </a:xfrm>
      </p:grpSpPr>
      <p:pic>
        <p:nvPicPr>
          <p:cNvPr descr="Background pattern&#10;&#10;Description automatically generated" id="2610" name="Google Shape;2610;g22ee96b50ac_0_6089"/>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2611" name="Google Shape;2611;g22ee96b50ac_0_6089"/>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612" name="Google Shape;2612;g22ee96b50ac_0_6089"/>
          <p:cNvGrpSpPr/>
          <p:nvPr/>
        </p:nvGrpSpPr>
        <p:grpSpPr>
          <a:xfrm>
            <a:off x="2263140" y="1653932"/>
            <a:ext cx="4747200" cy="831000"/>
            <a:chOff x="2263140" y="1779657"/>
            <a:chExt cx="4747200" cy="831000"/>
          </a:xfrm>
        </p:grpSpPr>
        <p:cxnSp>
          <p:nvCxnSpPr>
            <p:cNvPr id="2613" name="Google Shape;2613;g22ee96b50ac_0_6089"/>
            <p:cNvCxnSpPr/>
            <p:nvPr/>
          </p:nvCxnSpPr>
          <p:spPr>
            <a:xfrm>
              <a:off x="2263140" y="2042160"/>
              <a:ext cx="4747200" cy="0"/>
            </a:xfrm>
            <a:prstGeom prst="straightConnector1">
              <a:avLst/>
            </a:prstGeom>
            <a:noFill/>
            <a:ln cap="flat" cmpd="sng" w="19050">
              <a:solidFill>
                <a:schemeClr val="accent2"/>
              </a:solidFill>
              <a:prstDash val="solid"/>
              <a:round/>
              <a:headEnd len="sm" w="sm" type="none"/>
              <a:tailEnd len="sm" w="sm" type="none"/>
            </a:ln>
          </p:spPr>
        </p:cxnSp>
        <p:sp>
          <p:nvSpPr>
            <p:cNvPr id="2614" name="Google Shape;2614;g22ee96b50ac_0_6089"/>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2615" name="Google Shape;2615;g22ee96b50ac_0_6089"/>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616" name="Shape 2616"/>
        <p:cNvGrpSpPr/>
        <p:nvPr/>
      </p:nvGrpSpPr>
      <p:grpSpPr>
        <a:xfrm>
          <a:off x="0" y="0"/>
          <a:ext cx="0" cy="0"/>
          <a:chOff x="0" y="0"/>
          <a:chExt cx="0" cy="0"/>
        </a:xfrm>
      </p:grpSpPr>
      <p:pic>
        <p:nvPicPr>
          <p:cNvPr descr="Background pattern&#10;&#10;Description automatically generated" id="2617" name="Google Shape;2617;g22ee96b50ac_0_6096"/>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2618" name="Google Shape;2618;g22ee96b50ac_0_6096"/>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619" name="Google Shape;2619;g22ee96b50ac_0_6096"/>
          <p:cNvGrpSpPr/>
          <p:nvPr/>
        </p:nvGrpSpPr>
        <p:grpSpPr>
          <a:xfrm>
            <a:off x="1403060" y="1183590"/>
            <a:ext cx="6337800" cy="1569900"/>
            <a:chOff x="1492092" y="1002130"/>
            <a:chExt cx="6337800" cy="1569900"/>
          </a:xfrm>
        </p:grpSpPr>
        <p:cxnSp>
          <p:nvCxnSpPr>
            <p:cNvPr id="2620" name="Google Shape;2620;g22ee96b50ac_0_6096"/>
            <p:cNvCxnSpPr/>
            <p:nvPr/>
          </p:nvCxnSpPr>
          <p:spPr>
            <a:xfrm>
              <a:off x="1492092" y="1449493"/>
              <a:ext cx="6337800" cy="0"/>
            </a:xfrm>
            <a:prstGeom prst="straightConnector1">
              <a:avLst/>
            </a:prstGeom>
            <a:noFill/>
            <a:ln cap="flat" cmpd="sng" w="12700">
              <a:solidFill>
                <a:srgbClr val="D8D8D8"/>
              </a:solidFill>
              <a:prstDash val="solid"/>
              <a:round/>
              <a:headEnd len="sm" w="sm" type="none"/>
              <a:tailEnd len="sm" w="sm" type="none"/>
            </a:ln>
          </p:spPr>
        </p:cxnSp>
        <p:sp>
          <p:nvSpPr>
            <p:cNvPr id="2621" name="Google Shape;2621;g22ee96b50ac_0_6096"/>
            <p:cNvSpPr txBox="1"/>
            <p:nvPr/>
          </p:nvSpPr>
          <p:spPr>
            <a:xfrm>
              <a:off x="4302597" y="1002130"/>
              <a:ext cx="717000" cy="1569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2622" name="Google Shape;2622;g22ee96b50ac_0_6096"/>
          <p:cNvGrpSpPr/>
          <p:nvPr/>
        </p:nvGrpSpPr>
        <p:grpSpPr>
          <a:xfrm>
            <a:off x="1492092" y="3662045"/>
            <a:ext cx="6159900" cy="71100"/>
            <a:chOff x="2145983" y="2931954"/>
            <a:chExt cx="6159900" cy="71100"/>
          </a:xfrm>
        </p:grpSpPr>
        <p:sp>
          <p:nvSpPr>
            <p:cNvPr id="2623" name="Google Shape;2623;g22ee96b50ac_0_6096"/>
            <p:cNvSpPr/>
            <p:nvPr/>
          </p:nvSpPr>
          <p:spPr>
            <a:xfrm>
              <a:off x="2145983" y="2931954"/>
              <a:ext cx="6159900" cy="7110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4" name="Google Shape;2624;g22ee96b50ac_0_6096"/>
            <p:cNvSpPr/>
            <p:nvPr/>
          </p:nvSpPr>
          <p:spPr>
            <a:xfrm>
              <a:off x="3869954" y="2931954"/>
              <a:ext cx="2712000" cy="7110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25" name="Google Shape;2625;g22ee96b50ac_0_6096"/>
          <p:cNvSpPr txBox="1"/>
          <p:nvPr>
            <p:ph idx="1" type="body"/>
          </p:nvPr>
        </p:nvSpPr>
        <p:spPr>
          <a:xfrm>
            <a:off x="571500" y="2030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626" name="Shape 2626"/>
        <p:cNvGrpSpPr/>
        <p:nvPr/>
      </p:nvGrpSpPr>
      <p:grpSpPr>
        <a:xfrm>
          <a:off x="0" y="0"/>
          <a:ext cx="0" cy="0"/>
          <a:chOff x="0" y="0"/>
          <a:chExt cx="0" cy="0"/>
        </a:xfrm>
      </p:grpSpPr>
      <p:grpSp>
        <p:nvGrpSpPr>
          <p:cNvPr id="2627" name="Google Shape;2627;g22ee96b50ac_0_6106"/>
          <p:cNvGrpSpPr/>
          <p:nvPr/>
        </p:nvGrpSpPr>
        <p:grpSpPr>
          <a:xfrm>
            <a:off x="444" y="0"/>
            <a:ext cx="9143558" cy="5143500"/>
            <a:chOff x="444" y="317809"/>
            <a:chExt cx="9143558" cy="5143500"/>
          </a:xfrm>
        </p:grpSpPr>
        <p:pic>
          <p:nvPicPr>
            <p:cNvPr descr="Surface chart&#10;&#10;Description automatically generated with low confidence" id="2628" name="Google Shape;2628;g22ee96b50ac_0_6106"/>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2629" name="Google Shape;2629;g22ee96b50ac_0_6106"/>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2630" name="Google Shape;2630;g22ee96b50ac_0_6106"/>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631" name="Google Shape;2631;g22ee96b50ac_0_6106"/>
          <p:cNvGrpSpPr/>
          <p:nvPr/>
        </p:nvGrpSpPr>
        <p:grpSpPr>
          <a:xfrm>
            <a:off x="904015" y="1546992"/>
            <a:ext cx="7497588" cy="2134098"/>
            <a:chOff x="822735" y="1506352"/>
            <a:chExt cx="7497588" cy="2134098"/>
          </a:xfrm>
        </p:grpSpPr>
        <p:sp>
          <p:nvSpPr>
            <p:cNvPr id="2632" name="Google Shape;2632;g22ee96b50ac_0_6106"/>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633" name="Google Shape;2633;g22ee96b50ac_0_6106"/>
            <p:cNvGrpSpPr/>
            <p:nvPr/>
          </p:nvGrpSpPr>
          <p:grpSpPr>
            <a:xfrm>
              <a:off x="822735" y="1506352"/>
              <a:ext cx="7394841" cy="2000585"/>
              <a:chOff x="1565911" y="1469153"/>
              <a:chExt cx="6082284" cy="2049780"/>
            </a:xfrm>
          </p:grpSpPr>
          <p:sp>
            <p:nvSpPr>
              <p:cNvPr id="2634" name="Google Shape;2634;g22ee96b50ac_0_6106"/>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5" name="Google Shape;2635;g22ee96b50ac_0_6106"/>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636" name="Google Shape;2636;g22ee96b50ac_0_6106"/>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637" name="Shape 2637"/>
        <p:cNvGrpSpPr/>
        <p:nvPr/>
      </p:nvGrpSpPr>
      <p:grpSpPr>
        <a:xfrm>
          <a:off x="0" y="0"/>
          <a:ext cx="0" cy="0"/>
          <a:chOff x="0" y="0"/>
          <a:chExt cx="0" cy="0"/>
        </a:xfrm>
      </p:grpSpPr>
      <p:grpSp>
        <p:nvGrpSpPr>
          <p:cNvPr id="2638" name="Google Shape;2638;g22ee96b50ac_0_6117"/>
          <p:cNvGrpSpPr/>
          <p:nvPr/>
        </p:nvGrpSpPr>
        <p:grpSpPr>
          <a:xfrm>
            <a:off x="444" y="0"/>
            <a:ext cx="9143558" cy="5143500"/>
            <a:chOff x="444" y="317809"/>
            <a:chExt cx="9143558" cy="5143500"/>
          </a:xfrm>
        </p:grpSpPr>
        <p:pic>
          <p:nvPicPr>
            <p:cNvPr descr="Surface chart&#10;&#10;Description automatically generated with low confidence" id="2639" name="Google Shape;2639;g22ee96b50ac_0_6117"/>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2640" name="Google Shape;2640;g22ee96b50ac_0_6117"/>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2641" name="Google Shape;2641;g22ee96b50ac_0_6117"/>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642" name="Google Shape;2642;g22ee96b50ac_0_6117"/>
          <p:cNvGrpSpPr/>
          <p:nvPr/>
        </p:nvGrpSpPr>
        <p:grpSpPr>
          <a:xfrm>
            <a:off x="904015" y="1546992"/>
            <a:ext cx="7497588" cy="2134098"/>
            <a:chOff x="822735" y="1506352"/>
            <a:chExt cx="7497588" cy="2134098"/>
          </a:xfrm>
        </p:grpSpPr>
        <p:sp>
          <p:nvSpPr>
            <p:cNvPr id="2643" name="Google Shape;2643;g22ee96b50ac_0_6117"/>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644" name="Google Shape;2644;g22ee96b50ac_0_6117"/>
            <p:cNvGrpSpPr/>
            <p:nvPr/>
          </p:nvGrpSpPr>
          <p:grpSpPr>
            <a:xfrm>
              <a:off x="822735" y="1506352"/>
              <a:ext cx="7394841" cy="2000585"/>
              <a:chOff x="1565911" y="1469153"/>
              <a:chExt cx="6082284" cy="2049780"/>
            </a:xfrm>
          </p:grpSpPr>
          <p:sp>
            <p:nvSpPr>
              <p:cNvPr id="2645" name="Google Shape;2645;g22ee96b50ac_0_6117"/>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46" name="Google Shape;2646;g22ee96b50ac_0_6117"/>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647" name="Google Shape;2647;g22ee96b50ac_0_6117"/>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2648" name="Shape 2648"/>
        <p:cNvGrpSpPr/>
        <p:nvPr/>
      </p:nvGrpSpPr>
      <p:grpSpPr>
        <a:xfrm>
          <a:off x="0" y="0"/>
          <a:ext cx="0" cy="0"/>
          <a:chOff x="0" y="0"/>
          <a:chExt cx="0" cy="0"/>
        </a:xfrm>
      </p:grpSpPr>
      <p:grpSp>
        <p:nvGrpSpPr>
          <p:cNvPr id="2649" name="Google Shape;2649;g22ee96b50ac_0_6128"/>
          <p:cNvGrpSpPr/>
          <p:nvPr/>
        </p:nvGrpSpPr>
        <p:grpSpPr>
          <a:xfrm>
            <a:off x="444" y="0"/>
            <a:ext cx="9143558" cy="5143500"/>
            <a:chOff x="444" y="317809"/>
            <a:chExt cx="9143558" cy="5143500"/>
          </a:xfrm>
        </p:grpSpPr>
        <p:pic>
          <p:nvPicPr>
            <p:cNvPr descr="Surface chart&#10;&#10;Description automatically generated with low confidence" id="2650" name="Google Shape;2650;g22ee96b50ac_0_6128"/>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2651" name="Google Shape;2651;g22ee96b50ac_0_6128"/>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2652" name="Google Shape;2652;g22ee96b50ac_0_6128"/>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653" name="Google Shape;2653;g22ee96b50ac_0_6128"/>
          <p:cNvGrpSpPr/>
          <p:nvPr/>
        </p:nvGrpSpPr>
        <p:grpSpPr>
          <a:xfrm>
            <a:off x="904015" y="1546992"/>
            <a:ext cx="7497588" cy="2134098"/>
            <a:chOff x="822735" y="1506352"/>
            <a:chExt cx="7497588" cy="2134098"/>
          </a:xfrm>
        </p:grpSpPr>
        <p:sp>
          <p:nvSpPr>
            <p:cNvPr id="2654" name="Google Shape;2654;g22ee96b50ac_0_6128"/>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655" name="Google Shape;2655;g22ee96b50ac_0_6128"/>
            <p:cNvGrpSpPr/>
            <p:nvPr/>
          </p:nvGrpSpPr>
          <p:grpSpPr>
            <a:xfrm>
              <a:off x="822735" y="1506352"/>
              <a:ext cx="7394841" cy="2000585"/>
              <a:chOff x="1565911" y="1469153"/>
              <a:chExt cx="6082284" cy="2049780"/>
            </a:xfrm>
          </p:grpSpPr>
          <p:sp>
            <p:nvSpPr>
              <p:cNvPr id="2656" name="Google Shape;2656;g22ee96b50ac_0_6128"/>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57" name="Google Shape;2657;g22ee96b50ac_0_6128"/>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2658" name="Google Shape;2658;g22ee96b50ac_0_6128"/>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2659" name="Shape 2659"/>
        <p:cNvGrpSpPr/>
        <p:nvPr/>
      </p:nvGrpSpPr>
      <p:grpSpPr>
        <a:xfrm>
          <a:off x="0" y="0"/>
          <a:ext cx="0" cy="0"/>
          <a:chOff x="0" y="0"/>
          <a:chExt cx="0" cy="0"/>
        </a:xfrm>
      </p:grpSpPr>
      <p:grpSp>
        <p:nvGrpSpPr>
          <p:cNvPr id="2660" name="Google Shape;2660;g22ee96b50ac_0_6139"/>
          <p:cNvGrpSpPr/>
          <p:nvPr/>
        </p:nvGrpSpPr>
        <p:grpSpPr>
          <a:xfrm>
            <a:off x="444" y="0"/>
            <a:ext cx="9143558" cy="5143500"/>
            <a:chOff x="444" y="317809"/>
            <a:chExt cx="9143558" cy="5143500"/>
          </a:xfrm>
        </p:grpSpPr>
        <p:pic>
          <p:nvPicPr>
            <p:cNvPr descr="Surface chart&#10;&#10;Description automatically generated with low confidence" id="2661" name="Google Shape;2661;g22ee96b50ac_0_6139"/>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2662" name="Google Shape;2662;g22ee96b50ac_0_6139"/>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2663" name="Google Shape;2663;g22ee96b50ac_0_6139"/>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2664" name="Google Shape;2664;g22ee96b50ac_0_6139"/>
          <p:cNvSpPr/>
          <p:nvPr/>
        </p:nvSpPr>
        <p:spPr>
          <a:xfrm>
            <a:off x="1893911" y="1825943"/>
            <a:ext cx="5027400" cy="1212600"/>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65" name="Google Shape;2665;g22ee96b50ac_0_6139"/>
          <p:cNvSpPr/>
          <p:nvPr/>
        </p:nvSpPr>
        <p:spPr>
          <a:xfrm>
            <a:off x="2222565" y="2127950"/>
            <a:ext cx="5027400" cy="1212600"/>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66" name="Google Shape;2666;g22ee96b50ac_0_6139"/>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667" name="Google Shape;2667;g22ee96b50ac_0_6139"/>
          <p:cNvGrpSpPr/>
          <p:nvPr/>
        </p:nvGrpSpPr>
        <p:grpSpPr>
          <a:xfrm>
            <a:off x="1985011" y="1602036"/>
            <a:ext cx="502800" cy="45600"/>
            <a:chOff x="1985011" y="1602036"/>
            <a:chExt cx="502800" cy="45600"/>
          </a:xfrm>
        </p:grpSpPr>
        <p:sp>
          <p:nvSpPr>
            <p:cNvPr id="2668" name="Google Shape;2668;g22ee96b50ac_0_6139"/>
            <p:cNvSpPr/>
            <p:nvPr/>
          </p:nvSpPr>
          <p:spPr>
            <a:xfrm>
              <a:off x="19850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69" name="Google Shape;2669;g22ee96b50ac_0_6139"/>
            <p:cNvSpPr/>
            <p:nvPr/>
          </p:nvSpPr>
          <p:spPr>
            <a:xfrm>
              <a:off x="21374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70" name="Google Shape;2670;g22ee96b50ac_0_6139"/>
            <p:cNvSpPr/>
            <p:nvPr/>
          </p:nvSpPr>
          <p:spPr>
            <a:xfrm>
              <a:off x="22898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71" name="Google Shape;2671;g22ee96b50ac_0_6139"/>
            <p:cNvSpPr/>
            <p:nvPr/>
          </p:nvSpPr>
          <p:spPr>
            <a:xfrm>
              <a:off x="24422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672" name="Google Shape;2672;g22ee96b50ac_0_6139"/>
          <p:cNvGrpSpPr/>
          <p:nvPr/>
        </p:nvGrpSpPr>
        <p:grpSpPr>
          <a:xfrm>
            <a:off x="6656071" y="3518606"/>
            <a:ext cx="502800" cy="45600"/>
            <a:chOff x="6656071" y="3518606"/>
            <a:chExt cx="502800" cy="45600"/>
          </a:xfrm>
        </p:grpSpPr>
        <p:sp>
          <p:nvSpPr>
            <p:cNvPr id="2673" name="Google Shape;2673;g22ee96b50ac_0_6139"/>
            <p:cNvSpPr/>
            <p:nvPr/>
          </p:nvSpPr>
          <p:spPr>
            <a:xfrm>
              <a:off x="66560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74" name="Google Shape;2674;g22ee96b50ac_0_6139"/>
            <p:cNvSpPr/>
            <p:nvPr/>
          </p:nvSpPr>
          <p:spPr>
            <a:xfrm>
              <a:off x="68084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75" name="Google Shape;2675;g22ee96b50ac_0_6139"/>
            <p:cNvSpPr/>
            <p:nvPr/>
          </p:nvSpPr>
          <p:spPr>
            <a:xfrm>
              <a:off x="69608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76" name="Google Shape;2676;g22ee96b50ac_0_6139"/>
            <p:cNvSpPr/>
            <p:nvPr/>
          </p:nvSpPr>
          <p:spPr>
            <a:xfrm>
              <a:off x="71132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77" name="Google Shape;2677;g22ee96b50ac_0_6139"/>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2678" name="Shape 2678"/>
        <p:cNvGrpSpPr/>
        <p:nvPr/>
      </p:nvGrpSpPr>
      <p:grpSpPr>
        <a:xfrm>
          <a:off x="0" y="0"/>
          <a:ext cx="0" cy="0"/>
          <a:chOff x="0" y="0"/>
          <a:chExt cx="0" cy="0"/>
        </a:xfrm>
      </p:grpSpPr>
      <p:grpSp>
        <p:nvGrpSpPr>
          <p:cNvPr id="2679" name="Google Shape;2679;g22ee96b50ac_0_6158"/>
          <p:cNvGrpSpPr/>
          <p:nvPr/>
        </p:nvGrpSpPr>
        <p:grpSpPr>
          <a:xfrm>
            <a:off x="444" y="0"/>
            <a:ext cx="9143558" cy="5143500"/>
            <a:chOff x="444" y="317809"/>
            <a:chExt cx="9143558" cy="5143500"/>
          </a:xfrm>
        </p:grpSpPr>
        <p:pic>
          <p:nvPicPr>
            <p:cNvPr descr="Surface chart&#10;&#10;Description automatically generated with low confidence" id="2680" name="Google Shape;2680;g22ee96b50ac_0_6158"/>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2681" name="Google Shape;2681;g22ee96b50ac_0_6158"/>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2682" name="Google Shape;2682;g22ee96b50ac_0_6158"/>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2683" name="Google Shape;2683;g22ee96b50ac_0_6158"/>
          <p:cNvSpPr/>
          <p:nvPr/>
        </p:nvSpPr>
        <p:spPr>
          <a:xfrm>
            <a:off x="1893911" y="1825943"/>
            <a:ext cx="5027400" cy="1212600"/>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84" name="Google Shape;2684;g22ee96b50ac_0_6158"/>
          <p:cNvSpPr/>
          <p:nvPr/>
        </p:nvSpPr>
        <p:spPr>
          <a:xfrm>
            <a:off x="2222565" y="2127950"/>
            <a:ext cx="5027400" cy="1212600"/>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85" name="Google Shape;2685;g22ee96b50ac_0_6158"/>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686" name="Google Shape;2686;g22ee96b50ac_0_6158"/>
          <p:cNvGrpSpPr/>
          <p:nvPr/>
        </p:nvGrpSpPr>
        <p:grpSpPr>
          <a:xfrm>
            <a:off x="1985011" y="1602036"/>
            <a:ext cx="502800" cy="45600"/>
            <a:chOff x="1985011" y="1602036"/>
            <a:chExt cx="502800" cy="45600"/>
          </a:xfrm>
        </p:grpSpPr>
        <p:sp>
          <p:nvSpPr>
            <p:cNvPr id="2687" name="Google Shape;2687;g22ee96b50ac_0_6158"/>
            <p:cNvSpPr/>
            <p:nvPr/>
          </p:nvSpPr>
          <p:spPr>
            <a:xfrm>
              <a:off x="19850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88" name="Google Shape;2688;g22ee96b50ac_0_6158"/>
            <p:cNvSpPr/>
            <p:nvPr/>
          </p:nvSpPr>
          <p:spPr>
            <a:xfrm>
              <a:off x="21374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89" name="Google Shape;2689;g22ee96b50ac_0_6158"/>
            <p:cNvSpPr/>
            <p:nvPr/>
          </p:nvSpPr>
          <p:spPr>
            <a:xfrm>
              <a:off x="22898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90" name="Google Shape;2690;g22ee96b50ac_0_6158"/>
            <p:cNvSpPr/>
            <p:nvPr/>
          </p:nvSpPr>
          <p:spPr>
            <a:xfrm>
              <a:off x="24422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691" name="Google Shape;2691;g22ee96b50ac_0_6158"/>
          <p:cNvGrpSpPr/>
          <p:nvPr/>
        </p:nvGrpSpPr>
        <p:grpSpPr>
          <a:xfrm>
            <a:off x="6656071" y="3518606"/>
            <a:ext cx="502800" cy="45600"/>
            <a:chOff x="6656071" y="3518606"/>
            <a:chExt cx="502800" cy="45600"/>
          </a:xfrm>
        </p:grpSpPr>
        <p:sp>
          <p:nvSpPr>
            <p:cNvPr id="2692" name="Google Shape;2692;g22ee96b50ac_0_6158"/>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93" name="Google Shape;2693;g22ee96b50ac_0_6158"/>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94" name="Google Shape;2694;g22ee96b50ac_0_6158"/>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95" name="Google Shape;2695;g22ee96b50ac_0_6158"/>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96" name="Google Shape;2696;g22ee96b50ac_0_6158"/>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2697" name="Shape 2697"/>
        <p:cNvGrpSpPr/>
        <p:nvPr/>
      </p:nvGrpSpPr>
      <p:grpSpPr>
        <a:xfrm>
          <a:off x="0" y="0"/>
          <a:ext cx="0" cy="0"/>
          <a:chOff x="0" y="0"/>
          <a:chExt cx="0" cy="0"/>
        </a:xfrm>
      </p:grpSpPr>
      <p:grpSp>
        <p:nvGrpSpPr>
          <p:cNvPr id="2698" name="Google Shape;2698;g22ee96b50ac_0_6177"/>
          <p:cNvGrpSpPr/>
          <p:nvPr/>
        </p:nvGrpSpPr>
        <p:grpSpPr>
          <a:xfrm>
            <a:off x="444" y="0"/>
            <a:ext cx="9143558" cy="5143500"/>
            <a:chOff x="444" y="317809"/>
            <a:chExt cx="9143558" cy="5143500"/>
          </a:xfrm>
        </p:grpSpPr>
        <p:pic>
          <p:nvPicPr>
            <p:cNvPr descr="Surface chart&#10;&#10;Description automatically generated with low confidence" id="2699" name="Google Shape;2699;g22ee96b50ac_0_6177"/>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2700" name="Google Shape;2700;g22ee96b50ac_0_6177"/>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2701" name="Google Shape;2701;g22ee96b50ac_0_6177"/>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2702" name="Google Shape;2702;g22ee96b50ac_0_6177"/>
          <p:cNvSpPr/>
          <p:nvPr/>
        </p:nvSpPr>
        <p:spPr>
          <a:xfrm>
            <a:off x="1893911" y="1825943"/>
            <a:ext cx="5027400" cy="1212600"/>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03" name="Google Shape;2703;g22ee96b50ac_0_6177"/>
          <p:cNvSpPr/>
          <p:nvPr/>
        </p:nvSpPr>
        <p:spPr>
          <a:xfrm>
            <a:off x="2222565" y="2127950"/>
            <a:ext cx="5027400" cy="1212600"/>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04" name="Google Shape;2704;g22ee96b50ac_0_6177"/>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705" name="Google Shape;2705;g22ee96b50ac_0_6177"/>
          <p:cNvGrpSpPr/>
          <p:nvPr/>
        </p:nvGrpSpPr>
        <p:grpSpPr>
          <a:xfrm>
            <a:off x="1985011" y="1602036"/>
            <a:ext cx="502800" cy="45600"/>
            <a:chOff x="1985011" y="1602036"/>
            <a:chExt cx="502800" cy="45600"/>
          </a:xfrm>
        </p:grpSpPr>
        <p:sp>
          <p:nvSpPr>
            <p:cNvPr id="2706" name="Google Shape;2706;g22ee96b50ac_0_6177"/>
            <p:cNvSpPr/>
            <p:nvPr/>
          </p:nvSpPr>
          <p:spPr>
            <a:xfrm>
              <a:off x="19850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07" name="Google Shape;2707;g22ee96b50ac_0_6177"/>
            <p:cNvSpPr/>
            <p:nvPr/>
          </p:nvSpPr>
          <p:spPr>
            <a:xfrm>
              <a:off x="21374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08" name="Google Shape;2708;g22ee96b50ac_0_6177"/>
            <p:cNvSpPr/>
            <p:nvPr/>
          </p:nvSpPr>
          <p:spPr>
            <a:xfrm>
              <a:off x="22898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09" name="Google Shape;2709;g22ee96b50ac_0_6177"/>
            <p:cNvSpPr/>
            <p:nvPr/>
          </p:nvSpPr>
          <p:spPr>
            <a:xfrm>
              <a:off x="24422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710" name="Google Shape;2710;g22ee96b50ac_0_6177"/>
          <p:cNvGrpSpPr/>
          <p:nvPr/>
        </p:nvGrpSpPr>
        <p:grpSpPr>
          <a:xfrm>
            <a:off x="6656071" y="3518606"/>
            <a:ext cx="502800" cy="45600"/>
            <a:chOff x="6656071" y="3518606"/>
            <a:chExt cx="502800" cy="45600"/>
          </a:xfrm>
        </p:grpSpPr>
        <p:sp>
          <p:nvSpPr>
            <p:cNvPr id="2711" name="Google Shape;2711;g22ee96b50ac_0_6177"/>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12" name="Google Shape;2712;g22ee96b50ac_0_6177"/>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13" name="Google Shape;2713;g22ee96b50ac_0_6177"/>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14" name="Google Shape;2714;g22ee96b50ac_0_6177"/>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15" name="Google Shape;2715;g22ee96b50ac_0_6177"/>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258" name="Shape 258"/>
        <p:cNvGrpSpPr/>
        <p:nvPr/>
      </p:nvGrpSpPr>
      <p:grpSpPr>
        <a:xfrm>
          <a:off x="0" y="0"/>
          <a:ext cx="0" cy="0"/>
          <a:chOff x="0" y="0"/>
          <a:chExt cx="0" cy="0"/>
        </a:xfrm>
      </p:grpSpPr>
      <p:sp>
        <p:nvSpPr>
          <p:cNvPr id="259" name="Google Shape;259;p298"/>
          <p:cNvSpPr/>
          <p:nvPr>
            <p:ph idx="2" type="pic"/>
          </p:nvPr>
        </p:nvSpPr>
        <p:spPr>
          <a:xfrm>
            <a:off x="1" y="0"/>
            <a:ext cx="4572000" cy="5143494"/>
          </a:xfrm>
          <a:prstGeom prst="rect">
            <a:avLst/>
          </a:prstGeom>
          <a:noFill/>
          <a:ln>
            <a:noFill/>
          </a:ln>
        </p:spPr>
      </p:sp>
      <p:sp>
        <p:nvSpPr>
          <p:cNvPr id="260" name="Google Shape;260;p298"/>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 name="Google Shape;261;p298"/>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298"/>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 name="Google Shape;263;p298"/>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4" name="Google Shape;264;p298"/>
          <p:cNvSpPr/>
          <p:nvPr>
            <p:ph idx="3" type="pic"/>
          </p:nvPr>
        </p:nvSpPr>
        <p:spPr>
          <a:xfrm>
            <a:off x="4408678" y="1539292"/>
            <a:ext cx="318677" cy="318677"/>
          </a:xfrm>
          <a:prstGeom prst="rect">
            <a:avLst/>
          </a:prstGeom>
          <a:noFill/>
          <a:ln>
            <a:noFill/>
          </a:ln>
        </p:spPr>
      </p:sp>
      <p:sp>
        <p:nvSpPr>
          <p:cNvPr id="265" name="Google Shape;265;p298"/>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298"/>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7" name="Google Shape;267;p298"/>
          <p:cNvSpPr/>
          <p:nvPr>
            <p:ph idx="4" type="pic"/>
          </p:nvPr>
        </p:nvSpPr>
        <p:spPr>
          <a:xfrm>
            <a:off x="4408678" y="3122801"/>
            <a:ext cx="318677" cy="318677"/>
          </a:xfrm>
          <a:prstGeom prst="rect">
            <a:avLst/>
          </a:prstGeom>
          <a:noFill/>
          <a:ln>
            <a:noFill/>
          </a:ln>
        </p:spPr>
      </p:sp>
      <p:sp>
        <p:nvSpPr>
          <p:cNvPr id="268" name="Google Shape;268;p298"/>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2716" name="Shape 2716"/>
        <p:cNvGrpSpPr/>
        <p:nvPr/>
      </p:nvGrpSpPr>
      <p:grpSpPr>
        <a:xfrm>
          <a:off x="0" y="0"/>
          <a:ext cx="0" cy="0"/>
          <a:chOff x="0" y="0"/>
          <a:chExt cx="0" cy="0"/>
        </a:xfrm>
      </p:grpSpPr>
      <p:sp>
        <p:nvSpPr>
          <p:cNvPr id="2717" name="Google Shape;2717;g22ee96b50ac_0_6202"/>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2718" name="Google Shape;2718;g22ee96b50ac_0_6202"/>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19" name="Google Shape;2719;g22ee96b50ac_0_6202"/>
          <p:cNvPicPr preferRelativeResize="0"/>
          <p:nvPr/>
        </p:nvPicPr>
        <p:blipFill rotWithShape="1">
          <a:blip r:embed="rId2">
            <a:alphaModFix/>
          </a:blip>
          <a:srcRect b="0" l="6267" r="24765" t="0"/>
          <a:stretch/>
        </p:blipFill>
        <p:spPr>
          <a:xfrm>
            <a:off x="0" y="1166968"/>
            <a:ext cx="4113765" cy="3976530"/>
          </a:xfrm>
          <a:prstGeom prst="rect">
            <a:avLst/>
          </a:prstGeom>
          <a:noFill/>
          <a:ln>
            <a:noFill/>
          </a:ln>
        </p:spPr>
      </p:pic>
      <p:pic>
        <p:nvPicPr>
          <p:cNvPr descr="Shape&#10;&#10;Description automatically generated with low confidence" id="2720" name="Google Shape;2720;g22ee96b50ac_0_6202"/>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721" name="Google Shape;2721;g22ee96b50ac_0_6202"/>
          <p:cNvGrpSpPr/>
          <p:nvPr/>
        </p:nvGrpSpPr>
        <p:grpSpPr>
          <a:xfrm>
            <a:off x="724005" y="301093"/>
            <a:ext cx="2665800" cy="542340"/>
            <a:chOff x="5567543" y="349969"/>
            <a:chExt cx="2665800" cy="542340"/>
          </a:xfrm>
        </p:grpSpPr>
        <p:sp>
          <p:nvSpPr>
            <p:cNvPr id="2722" name="Google Shape;2722;g22ee96b50ac_0_6202"/>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2723" name="Google Shape;2723;g22ee96b50ac_0_6202"/>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2724" name="Google Shape;2724;g22ee96b50ac_0_6202"/>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2725" name="Shape 2725"/>
        <p:cNvGrpSpPr/>
        <p:nvPr/>
      </p:nvGrpSpPr>
      <p:grpSpPr>
        <a:xfrm>
          <a:off x="0" y="0"/>
          <a:ext cx="0" cy="0"/>
          <a:chOff x="0" y="0"/>
          <a:chExt cx="0" cy="0"/>
        </a:xfrm>
      </p:grpSpPr>
      <p:sp>
        <p:nvSpPr>
          <p:cNvPr id="2726" name="Google Shape;2726;g22ee96b50ac_0_6221"/>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2727" name="Google Shape;2727;g22ee96b50ac_0_6221"/>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728" name="Google Shape;2728;g22ee96b50ac_0_6221"/>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2729" name="Google Shape;2729;g22ee96b50ac_0_6221"/>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2730" name="Google Shape;2730;g22ee96b50ac_0_6221"/>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31" name="Google Shape;2731;g22ee96b50ac_0_6221"/>
          <p:cNvSpPr/>
          <p:nvPr>
            <p:ph idx="2" type="pic"/>
          </p:nvPr>
        </p:nvSpPr>
        <p:spPr>
          <a:xfrm>
            <a:off x="-1" y="1166963"/>
            <a:ext cx="4113900" cy="3976500"/>
          </a:xfrm>
          <a:prstGeom prst="rect">
            <a:avLst/>
          </a:prstGeom>
          <a:noFill/>
          <a:ln>
            <a:noFill/>
          </a:ln>
        </p:spPr>
      </p:sp>
      <p:sp>
        <p:nvSpPr>
          <p:cNvPr id="2732" name="Google Shape;2732;g22ee96b50ac_0_6221"/>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2733" name="Shape 2733"/>
        <p:cNvGrpSpPr/>
        <p:nvPr/>
      </p:nvGrpSpPr>
      <p:grpSpPr>
        <a:xfrm>
          <a:off x="0" y="0"/>
          <a:ext cx="0" cy="0"/>
          <a:chOff x="0" y="0"/>
          <a:chExt cx="0" cy="0"/>
        </a:xfrm>
      </p:grpSpPr>
      <p:sp>
        <p:nvSpPr>
          <p:cNvPr id="2734" name="Google Shape;2734;g22ee96b50ac_0_6229"/>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2735" name="Google Shape;2735;g22ee96b50ac_0_6229"/>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36" name="Google Shape;2736;g22ee96b50ac_0_6229"/>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737" name="Google Shape;2737;g22ee96b50ac_0_6229"/>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738" name="Google Shape;2738;g22ee96b50ac_0_6229"/>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39" name="Google Shape;2739;g22ee96b50ac_0_6229"/>
          <p:cNvSpPr/>
          <p:nvPr>
            <p:ph idx="2" type="pic"/>
          </p:nvPr>
        </p:nvSpPr>
        <p:spPr>
          <a:xfrm>
            <a:off x="-1" y="1166963"/>
            <a:ext cx="4113900" cy="3976500"/>
          </a:xfrm>
          <a:prstGeom prst="rect">
            <a:avLst/>
          </a:prstGeom>
          <a:noFill/>
          <a:ln>
            <a:noFill/>
          </a:ln>
        </p:spPr>
      </p:sp>
      <p:cxnSp>
        <p:nvCxnSpPr>
          <p:cNvPr id="2740" name="Google Shape;2740;g22ee96b50ac_0_6229"/>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2741" name="Google Shape;2741;g22ee96b50ac_0_6229"/>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2742" name="Shape 2742"/>
        <p:cNvGrpSpPr/>
        <p:nvPr/>
      </p:nvGrpSpPr>
      <p:grpSpPr>
        <a:xfrm>
          <a:off x="0" y="0"/>
          <a:ext cx="0" cy="0"/>
          <a:chOff x="0" y="0"/>
          <a:chExt cx="0" cy="0"/>
        </a:xfrm>
      </p:grpSpPr>
      <p:sp>
        <p:nvSpPr>
          <p:cNvPr id="2743" name="Google Shape;2743;g22ee96b50ac_0_6238"/>
          <p:cNvSpPr/>
          <p:nvPr/>
        </p:nvSpPr>
        <p:spPr>
          <a:xfrm>
            <a:off x="0" y="0"/>
            <a:ext cx="9144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744" name="Google Shape;2744;g22ee96b50ac_0_6238"/>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745" name="Google Shape;2745;g22ee96b50ac_0_6238"/>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6" name="Google Shape;2746;g22ee96b50ac_0_6238"/>
          <p:cNvSpPr/>
          <p:nvPr>
            <p:ph idx="2" type="pic"/>
          </p:nvPr>
        </p:nvSpPr>
        <p:spPr>
          <a:xfrm>
            <a:off x="-1" y="1166963"/>
            <a:ext cx="4113900" cy="3976500"/>
          </a:xfrm>
          <a:prstGeom prst="rect">
            <a:avLst/>
          </a:prstGeom>
          <a:noFill/>
          <a:ln>
            <a:noFill/>
          </a:ln>
        </p:spPr>
      </p:sp>
      <p:cxnSp>
        <p:nvCxnSpPr>
          <p:cNvPr id="2747" name="Google Shape;2747;g22ee96b50ac_0_6238"/>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2748" name="Google Shape;2748;g22ee96b50ac_0_6238"/>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2749" name="Shape 2749"/>
        <p:cNvGrpSpPr/>
        <p:nvPr/>
      </p:nvGrpSpPr>
      <p:grpSpPr>
        <a:xfrm>
          <a:off x="0" y="0"/>
          <a:ext cx="0" cy="0"/>
          <a:chOff x="0" y="0"/>
          <a:chExt cx="0" cy="0"/>
        </a:xfrm>
      </p:grpSpPr>
      <p:sp>
        <p:nvSpPr>
          <p:cNvPr id="2750" name="Google Shape;2750;g22ee96b50ac_0_6245"/>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751" name="Google Shape;2751;g22ee96b50ac_0_6245"/>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752" name="Google Shape;2752;g22ee96b50ac_0_6245"/>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3" name="Google Shape;2753;g22ee96b50ac_0_6245"/>
          <p:cNvSpPr/>
          <p:nvPr>
            <p:ph idx="2" type="pic"/>
          </p:nvPr>
        </p:nvSpPr>
        <p:spPr>
          <a:xfrm>
            <a:off x="-1" y="1166963"/>
            <a:ext cx="4113900" cy="3976500"/>
          </a:xfrm>
          <a:prstGeom prst="rect">
            <a:avLst/>
          </a:prstGeom>
          <a:noFill/>
          <a:ln>
            <a:noFill/>
          </a:ln>
        </p:spPr>
      </p:sp>
      <p:cxnSp>
        <p:nvCxnSpPr>
          <p:cNvPr id="2754" name="Google Shape;2754;g22ee96b50ac_0_6245"/>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2755" name="Google Shape;2755;g22ee96b50ac_0_6245"/>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2756" name="Shape 2756"/>
        <p:cNvGrpSpPr/>
        <p:nvPr/>
      </p:nvGrpSpPr>
      <p:grpSpPr>
        <a:xfrm>
          <a:off x="0" y="0"/>
          <a:ext cx="0" cy="0"/>
          <a:chOff x="0" y="0"/>
          <a:chExt cx="0" cy="0"/>
        </a:xfrm>
      </p:grpSpPr>
      <p:pic>
        <p:nvPicPr>
          <p:cNvPr descr="Shape&#10;&#10;Description automatically generated with low confidence" id="2757" name="Google Shape;2757;g22ee96b50ac_0_6252"/>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758" name="Google Shape;2758;g22ee96b50ac_0_6252"/>
          <p:cNvSpPr/>
          <p:nvPr/>
        </p:nvSpPr>
        <p:spPr>
          <a:xfrm>
            <a:off x="-103694" y="1569006"/>
            <a:ext cx="4577100" cy="2004900"/>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2759" name="Google Shape;2759;g22ee96b50ac_0_6252"/>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0" name="Google Shape;2760;g22ee96b50ac_0_6252"/>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761" name="Google Shape;2761;g22ee96b50ac_0_6252"/>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2762" name="Shape 2762"/>
        <p:cNvGrpSpPr/>
        <p:nvPr/>
      </p:nvGrpSpPr>
      <p:grpSpPr>
        <a:xfrm>
          <a:off x="0" y="0"/>
          <a:ext cx="0" cy="0"/>
          <a:chOff x="0" y="0"/>
          <a:chExt cx="0" cy="0"/>
        </a:xfrm>
      </p:grpSpPr>
      <p:pic>
        <p:nvPicPr>
          <p:cNvPr descr="Shape&#10;&#10;Description automatically generated with low confidence" id="2763" name="Google Shape;2763;g22ee96b50ac_0_625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764" name="Google Shape;2764;g22ee96b50ac_0_6258"/>
          <p:cNvSpPr/>
          <p:nvPr/>
        </p:nvSpPr>
        <p:spPr>
          <a:xfrm>
            <a:off x="-103694" y="1569006"/>
            <a:ext cx="4577100" cy="2004900"/>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2765" name="Google Shape;2765;g22ee96b50ac_0_6258"/>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6" name="Google Shape;2766;g22ee96b50ac_0_6258"/>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767" name="Google Shape;2767;g22ee96b50ac_0_6258"/>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2768" name="Shape 2768"/>
        <p:cNvGrpSpPr/>
        <p:nvPr/>
      </p:nvGrpSpPr>
      <p:grpSpPr>
        <a:xfrm>
          <a:off x="0" y="0"/>
          <a:ext cx="0" cy="0"/>
          <a:chOff x="0" y="0"/>
          <a:chExt cx="0" cy="0"/>
        </a:xfrm>
      </p:grpSpPr>
      <p:sp>
        <p:nvSpPr>
          <p:cNvPr id="2769" name="Google Shape;2769;g22ee96b50ac_0_6264"/>
          <p:cNvSpPr/>
          <p:nvPr/>
        </p:nvSpPr>
        <p:spPr>
          <a:xfrm>
            <a:off x="-1"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770" name="Google Shape;2770;g22ee96b50ac_0_626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2771" name="Google Shape;2771;g22ee96b50ac_0_6264"/>
          <p:cNvSpPr/>
          <p:nvPr/>
        </p:nvSpPr>
        <p:spPr>
          <a:xfrm>
            <a:off x="-355599" y="1812143"/>
            <a:ext cx="3271500" cy="1519200"/>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72" name="Google Shape;2772;g22ee96b50ac_0_6264"/>
          <p:cNvSpPr/>
          <p:nvPr/>
        </p:nvSpPr>
        <p:spPr>
          <a:xfrm>
            <a:off x="0" y="2128758"/>
            <a:ext cx="168300" cy="885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73" name="Google Shape;2773;g22ee96b50ac_0_6264"/>
          <p:cNvSpPr txBox="1"/>
          <p:nvPr>
            <p:ph type="title"/>
          </p:nvPr>
        </p:nvSpPr>
        <p:spPr>
          <a:xfrm>
            <a:off x="375977" y="2159935"/>
            <a:ext cx="2143800" cy="8274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74" name="Google Shape;2774;g22ee96b50ac_0_6264"/>
          <p:cNvSpPr/>
          <p:nvPr>
            <p:ph idx="2" type="pic"/>
          </p:nvPr>
        </p:nvSpPr>
        <p:spPr>
          <a:xfrm>
            <a:off x="4890673" y="538480"/>
            <a:ext cx="3958500" cy="4208700"/>
          </a:xfrm>
          <a:prstGeom prst="rect">
            <a:avLst/>
          </a:prstGeom>
          <a:noFill/>
          <a:ln>
            <a:noFill/>
          </a:ln>
        </p:spPr>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2775" name="Shape 2775"/>
        <p:cNvGrpSpPr/>
        <p:nvPr/>
      </p:nvGrpSpPr>
      <p:grpSpPr>
        <a:xfrm>
          <a:off x="0" y="0"/>
          <a:ext cx="0" cy="0"/>
          <a:chOff x="0" y="0"/>
          <a:chExt cx="0" cy="0"/>
        </a:xfrm>
      </p:grpSpPr>
      <p:pic>
        <p:nvPicPr>
          <p:cNvPr descr="Shape&#10;&#10;Description automatically generated with low confidence" id="2776" name="Google Shape;2776;g22ee96b50ac_0_6271"/>
          <p:cNvPicPr preferRelativeResize="0"/>
          <p:nvPr/>
        </p:nvPicPr>
        <p:blipFill rotWithShape="1">
          <a:blip r:embed="rId2">
            <a:alphaModFix/>
          </a:blip>
          <a:srcRect b="0" l="0" r="0" t="0"/>
          <a:stretch/>
        </p:blipFill>
        <p:spPr>
          <a:xfrm>
            <a:off x="0" y="0"/>
            <a:ext cx="9143988" cy="5143492"/>
          </a:xfrm>
          <a:prstGeom prst="rect">
            <a:avLst/>
          </a:prstGeom>
          <a:noFill/>
          <a:ln>
            <a:noFill/>
          </a:ln>
        </p:spPr>
      </p:pic>
      <p:pic>
        <p:nvPicPr>
          <p:cNvPr id="2777" name="Google Shape;2777;g22ee96b50ac_0_6271"/>
          <p:cNvPicPr preferRelativeResize="0"/>
          <p:nvPr/>
        </p:nvPicPr>
        <p:blipFill rotWithShape="1">
          <a:blip r:embed="rId3">
            <a:alphaModFix/>
          </a:blip>
          <a:srcRect b="52399" l="16484" r="16531" t="8799"/>
          <a:stretch/>
        </p:blipFill>
        <p:spPr>
          <a:xfrm>
            <a:off x="1035361" y="596414"/>
            <a:ext cx="7073280" cy="4097295"/>
          </a:xfrm>
          <a:prstGeom prst="rect">
            <a:avLst/>
          </a:prstGeom>
          <a:noFill/>
          <a:ln>
            <a:noFill/>
          </a:ln>
        </p:spPr>
      </p:pic>
      <p:sp>
        <p:nvSpPr>
          <p:cNvPr id="2778" name="Google Shape;2778;g22ee96b50ac_0_6271"/>
          <p:cNvSpPr txBox="1"/>
          <p:nvPr>
            <p:ph idx="1" type="body"/>
          </p:nvPr>
        </p:nvSpPr>
        <p:spPr>
          <a:xfrm>
            <a:off x="2125659" y="1098087"/>
            <a:ext cx="48927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2779" name="Shape 2779"/>
        <p:cNvGrpSpPr/>
        <p:nvPr/>
      </p:nvGrpSpPr>
      <p:grpSpPr>
        <a:xfrm>
          <a:off x="0" y="0"/>
          <a:ext cx="0" cy="0"/>
          <a:chOff x="0" y="0"/>
          <a:chExt cx="0" cy="0"/>
        </a:xfrm>
      </p:grpSpPr>
      <p:sp>
        <p:nvSpPr>
          <p:cNvPr id="2780" name="Google Shape;2780;g22ee96b50ac_0_627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2781" name="Google Shape;2781;g22ee96b50ac_0_627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2782" name="Google Shape;2782;g22ee96b50ac_0_6275"/>
          <p:cNvPicPr preferRelativeResize="0"/>
          <p:nvPr/>
        </p:nvPicPr>
        <p:blipFill rotWithShape="1">
          <a:blip r:embed="rId3">
            <a:alphaModFix/>
          </a:blip>
          <a:srcRect b="0" l="0" r="0" t="0"/>
          <a:stretch/>
        </p:blipFill>
        <p:spPr>
          <a:xfrm>
            <a:off x="652061" y="192491"/>
            <a:ext cx="7839875" cy="4758518"/>
          </a:xfrm>
          <a:prstGeom prst="rect">
            <a:avLst/>
          </a:prstGeom>
          <a:noFill/>
          <a:ln>
            <a:noFill/>
          </a:ln>
        </p:spPr>
      </p:pic>
      <p:sp>
        <p:nvSpPr>
          <p:cNvPr id="2783" name="Google Shape;2783;g22ee96b50ac_0_6275"/>
          <p:cNvSpPr txBox="1"/>
          <p:nvPr>
            <p:ph idx="1" type="body"/>
          </p:nvPr>
        </p:nvSpPr>
        <p:spPr>
          <a:xfrm>
            <a:off x="3087599" y="1365640"/>
            <a:ext cx="2968800" cy="450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2784" name="Google Shape;2784;g22ee96b50ac_0_6275"/>
          <p:cNvCxnSpPr/>
          <p:nvPr/>
        </p:nvCxnSpPr>
        <p:spPr>
          <a:xfrm>
            <a:off x="4069889" y="1814037"/>
            <a:ext cx="987600" cy="0"/>
          </a:xfrm>
          <a:prstGeom prst="straightConnector1">
            <a:avLst/>
          </a:prstGeom>
          <a:noFill/>
          <a:ln cap="flat" cmpd="sng" w="19050">
            <a:solidFill>
              <a:srgbClr val="BD8738"/>
            </a:solidFill>
            <a:prstDash val="solid"/>
            <a:miter lim="800000"/>
            <a:headEnd len="sm" w="sm" type="none"/>
            <a:tailEnd len="sm" w="sm" type="none"/>
          </a:ln>
        </p:spPr>
      </p:cxnSp>
      <p:cxnSp>
        <p:nvCxnSpPr>
          <p:cNvPr id="2785" name="Google Shape;2785;g22ee96b50ac_0_6275"/>
          <p:cNvCxnSpPr/>
          <p:nvPr/>
        </p:nvCxnSpPr>
        <p:spPr>
          <a:xfrm>
            <a:off x="3996377"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2786" name="Google Shape;2786;g22ee96b50ac_0_6275"/>
          <p:cNvCxnSpPr/>
          <p:nvPr/>
        </p:nvCxnSpPr>
        <p:spPr>
          <a:xfrm>
            <a:off x="4033133"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2787" name="Google Shape;2787;g22ee96b50ac_0_6275"/>
          <p:cNvCxnSpPr/>
          <p:nvPr/>
        </p:nvCxnSpPr>
        <p:spPr>
          <a:xfrm>
            <a:off x="5075539"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2788" name="Google Shape;2788;g22ee96b50ac_0_6275"/>
          <p:cNvCxnSpPr/>
          <p:nvPr/>
        </p:nvCxnSpPr>
        <p:spPr>
          <a:xfrm>
            <a:off x="5107533" y="1814037"/>
            <a:ext cx="18600" cy="0"/>
          </a:xfrm>
          <a:prstGeom prst="straightConnector1">
            <a:avLst/>
          </a:prstGeom>
          <a:noFill/>
          <a:ln cap="flat" cmpd="sng" w="19050">
            <a:solidFill>
              <a:srgbClr val="BD8738"/>
            </a:solidFill>
            <a:prstDash val="solid"/>
            <a:round/>
            <a:headEnd len="sm" w="sm" type="none"/>
            <a:tailEnd len="sm" w="sm" type="none"/>
          </a:ln>
        </p:spPr>
      </p:cxnSp>
      <p:sp>
        <p:nvSpPr>
          <p:cNvPr id="2789" name="Google Shape;2789;g22ee96b50ac_0_6275"/>
          <p:cNvSpPr txBox="1"/>
          <p:nvPr>
            <p:ph idx="2" type="body"/>
          </p:nvPr>
        </p:nvSpPr>
        <p:spPr>
          <a:xfrm>
            <a:off x="2552700" y="2110157"/>
            <a:ext cx="4038600" cy="1992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269" name="Shape 269"/>
        <p:cNvGrpSpPr/>
        <p:nvPr/>
      </p:nvGrpSpPr>
      <p:grpSpPr>
        <a:xfrm>
          <a:off x="0" y="0"/>
          <a:ext cx="0" cy="0"/>
          <a:chOff x="0" y="0"/>
          <a:chExt cx="0" cy="0"/>
        </a:xfrm>
      </p:grpSpPr>
      <p:grpSp>
        <p:nvGrpSpPr>
          <p:cNvPr id="270" name="Google Shape;270;p299"/>
          <p:cNvGrpSpPr/>
          <p:nvPr/>
        </p:nvGrpSpPr>
        <p:grpSpPr>
          <a:xfrm>
            <a:off x="4107305" y="941707"/>
            <a:ext cx="284686" cy="3999388"/>
            <a:chOff x="4107305" y="941707"/>
            <a:chExt cx="284686" cy="3999388"/>
          </a:xfrm>
        </p:grpSpPr>
        <p:sp>
          <p:nvSpPr>
            <p:cNvPr id="271" name="Google Shape;271;p299"/>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2" name="Google Shape;272;p299"/>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3" name="Google Shape;273;p299"/>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74" name="Google Shape;274;p299"/>
          <p:cNvSpPr/>
          <p:nvPr>
            <p:ph idx="2" type="pic"/>
          </p:nvPr>
        </p:nvSpPr>
        <p:spPr>
          <a:xfrm>
            <a:off x="219360" y="856040"/>
            <a:ext cx="3958630" cy="4287460"/>
          </a:xfrm>
          <a:prstGeom prst="rect">
            <a:avLst/>
          </a:prstGeom>
          <a:noFill/>
          <a:ln>
            <a:noFill/>
          </a:ln>
        </p:spPr>
      </p:sp>
      <p:sp>
        <p:nvSpPr>
          <p:cNvPr id="275" name="Google Shape;275;p29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6" name="Google Shape;276;p299"/>
          <p:cNvSpPr txBox="1"/>
          <p:nvPr>
            <p:ph type="title"/>
          </p:nvPr>
        </p:nvSpPr>
        <p:spPr>
          <a:xfrm>
            <a:off x="135731" y="202405"/>
            <a:ext cx="7886700"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7" name="Google Shape;277;p299"/>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2790" name="Shape 2790"/>
        <p:cNvGrpSpPr/>
        <p:nvPr/>
      </p:nvGrpSpPr>
      <p:grpSpPr>
        <a:xfrm>
          <a:off x="0" y="0"/>
          <a:ext cx="0" cy="0"/>
          <a:chOff x="0" y="0"/>
          <a:chExt cx="0" cy="0"/>
        </a:xfrm>
      </p:grpSpPr>
      <p:pic>
        <p:nvPicPr>
          <p:cNvPr descr="Shape&#10;&#10;Description automatically generated with low confidence" id="2791" name="Google Shape;2791;g22ee96b50ac_0_628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2792" name="Google Shape;2792;g22ee96b50ac_0_6286"/>
          <p:cNvGrpSpPr/>
          <p:nvPr/>
        </p:nvGrpSpPr>
        <p:grpSpPr>
          <a:xfrm>
            <a:off x="240076" y="2283836"/>
            <a:ext cx="8664246" cy="930835"/>
            <a:chOff x="198438" y="775483"/>
            <a:chExt cx="8634888" cy="927681"/>
          </a:xfrm>
        </p:grpSpPr>
        <p:pic>
          <p:nvPicPr>
            <p:cNvPr id="2793" name="Google Shape;2793;g22ee96b50ac_0_6286"/>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2794" name="Google Shape;2794;g22ee96b50ac_0_6286"/>
            <p:cNvSpPr txBox="1"/>
            <p:nvPr/>
          </p:nvSpPr>
          <p:spPr>
            <a:xfrm>
              <a:off x="1373561"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2795" name="Google Shape;2795;g22ee96b50ac_0_6286"/>
            <p:cNvSpPr txBox="1"/>
            <p:nvPr/>
          </p:nvSpPr>
          <p:spPr>
            <a:xfrm>
              <a:off x="331586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2796" name="Google Shape;2796;g22ee96b50ac_0_6286"/>
            <p:cNvSpPr txBox="1"/>
            <p:nvPr/>
          </p:nvSpPr>
          <p:spPr>
            <a:xfrm>
              <a:off x="522594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2797" name="Google Shape;2797;g22ee96b50ac_0_6286"/>
            <p:cNvSpPr txBox="1"/>
            <p:nvPr/>
          </p:nvSpPr>
          <p:spPr>
            <a:xfrm>
              <a:off x="7168257"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2798" name="Google Shape;2798;g22ee96b50ac_0_6286"/>
          <p:cNvSpPr txBox="1"/>
          <p:nvPr>
            <p:ph idx="1" type="body"/>
          </p:nvPr>
        </p:nvSpPr>
        <p:spPr>
          <a:xfrm>
            <a:off x="590581"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9" name="Google Shape;2799;g22ee96b50ac_0_6286"/>
          <p:cNvSpPr txBox="1"/>
          <p:nvPr>
            <p:ph idx="2" type="body"/>
          </p:nvPr>
        </p:nvSpPr>
        <p:spPr>
          <a:xfrm>
            <a:off x="2539407"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0" name="Google Shape;2800;g22ee96b50ac_0_6286"/>
          <p:cNvSpPr txBox="1"/>
          <p:nvPr>
            <p:ph idx="3" type="body"/>
          </p:nvPr>
        </p:nvSpPr>
        <p:spPr>
          <a:xfrm>
            <a:off x="6404724"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1" name="Google Shape;2801;g22ee96b50ac_0_6286"/>
          <p:cNvSpPr txBox="1"/>
          <p:nvPr>
            <p:ph idx="4" type="body"/>
          </p:nvPr>
        </p:nvSpPr>
        <p:spPr>
          <a:xfrm>
            <a:off x="4455898"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2" name="Google Shape;2802;g22ee96b50ac_0_628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3" name="Google Shape;2803;g22ee96b50ac_0_628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2804" name="Shape 2804"/>
        <p:cNvGrpSpPr/>
        <p:nvPr/>
      </p:nvGrpSpPr>
      <p:grpSpPr>
        <a:xfrm>
          <a:off x="0" y="0"/>
          <a:ext cx="0" cy="0"/>
          <a:chOff x="0" y="0"/>
          <a:chExt cx="0" cy="0"/>
        </a:xfrm>
      </p:grpSpPr>
      <p:pic>
        <p:nvPicPr>
          <p:cNvPr descr="Shape&#10;&#10;Description automatically generated with low confidence" id="2805" name="Google Shape;2805;g22ee96b50ac_0_630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806" name="Google Shape;2806;g22ee96b50ac_0_6300"/>
          <p:cNvSpPr/>
          <p:nvPr/>
        </p:nvSpPr>
        <p:spPr>
          <a:xfrm>
            <a:off x="775398" y="1631221"/>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7" name="Google Shape;2807;g22ee96b50ac_0_6300"/>
          <p:cNvSpPr/>
          <p:nvPr/>
        </p:nvSpPr>
        <p:spPr>
          <a:xfrm>
            <a:off x="777473" y="3291039"/>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8" name="Google Shape;2808;g22ee96b50ac_0_6300"/>
          <p:cNvSpPr/>
          <p:nvPr/>
        </p:nvSpPr>
        <p:spPr>
          <a:xfrm>
            <a:off x="5148140" y="1631221"/>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9" name="Google Shape;2809;g22ee96b50ac_0_6300"/>
          <p:cNvSpPr/>
          <p:nvPr/>
        </p:nvSpPr>
        <p:spPr>
          <a:xfrm>
            <a:off x="5150215" y="3291039"/>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0" name="Google Shape;2810;g22ee96b50ac_0_6300"/>
          <p:cNvSpPr txBox="1"/>
          <p:nvPr>
            <p:ph idx="1" type="body"/>
          </p:nvPr>
        </p:nvSpPr>
        <p:spPr>
          <a:xfrm>
            <a:off x="1877630"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811" name="Google Shape;2811;g22ee96b50ac_0_6300"/>
          <p:cNvSpPr txBox="1"/>
          <p:nvPr>
            <p:ph idx="2" type="body"/>
          </p:nvPr>
        </p:nvSpPr>
        <p:spPr>
          <a:xfrm>
            <a:off x="6243215"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812" name="Google Shape;2812;g22ee96b50ac_0_6300"/>
          <p:cNvSpPr txBox="1"/>
          <p:nvPr>
            <p:ph idx="3" type="body"/>
          </p:nvPr>
        </p:nvSpPr>
        <p:spPr>
          <a:xfrm>
            <a:off x="1877630"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813" name="Google Shape;2813;g22ee96b50ac_0_6300"/>
          <p:cNvSpPr txBox="1"/>
          <p:nvPr>
            <p:ph idx="4" type="body"/>
          </p:nvPr>
        </p:nvSpPr>
        <p:spPr>
          <a:xfrm>
            <a:off x="6243215"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814" name="Google Shape;2814;g22ee96b50ac_0_6300"/>
          <p:cNvSpPr/>
          <p:nvPr>
            <p:ph idx="5" type="pic"/>
          </p:nvPr>
        </p:nvSpPr>
        <p:spPr>
          <a:xfrm>
            <a:off x="784630" y="1640956"/>
            <a:ext cx="931200" cy="930900"/>
          </a:xfrm>
          <a:prstGeom prst="rect">
            <a:avLst/>
          </a:prstGeom>
          <a:noFill/>
          <a:ln>
            <a:noFill/>
          </a:ln>
        </p:spPr>
      </p:sp>
      <p:sp>
        <p:nvSpPr>
          <p:cNvPr id="2815" name="Google Shape;2815;g22ee96b50ac_0_6300"/>
          <p:cNvSpPr/>
          <p:nvPr>
            <p:ph idx="6" type="pic"/>
          </p:nvPr>
        </p:nvSpPr>
        <p:spPr>
          <a:xfrm>
            <a:off x="5150215" y="1640956"/>
            <a:ext cx="931200" cy="930900"/>
          </a:xfrm>
          <a:prstGeom prst="rect">
            <a:avLst/>
          </a:prstGeom>
          <a:noFill/>
          <a:ln>
            <a:noFill/>
          </a:ln>
        </p:spPr>
      </p:sp>
      <p:sp>
        <p:nvSpPr>
          <p:cNvPr id="2816" name="Google Shape;2816;g22ee96b50ac_0_6300"/>
          <p:cNvSpPr/>
          <p:nvPr>
            <p:ph idx="7" type="pic"/>
          </p:nvPr>
        </p:nvSpPr>
        <p:spPr>
          <a:xfrm>
            <a:off x="784630" y="3302767"/>
            <a:ext cx="931200" cy="930900"/>
          </a:xfrm>
          <a:prstGeom prst="rect">
            <a:avLst/>
          </a:prstGeom>
          <a:noFill/>
          <a:ln>
            <a:noFill/>
          </a:ln>
        </p:spPr>
      </p:sp>
      <p:sp>
        <p:nvSpPr>
          <p:cNvPr id="2817" name="Google Shape;2817;g22ee96b50ac_0_6300"/>
          <p:cNvSpPr/>
          <p:nvPr>
            <p:ph idx="8" type="pic"/>
          </p:nvPr>
        </p:nvSpPr>
        <p:spPr>
          <a:xfrm>
            <a:off x="5150215" y="3302767"/>
            <a:ext cx="931200" cy="930900"/>
          </a:xfrm>
          <a:prstGeom prst="rect">
            <a:avLst/>
          </a:prstGeom>
          <a:noFill/>
          <a:ln>
            <a:noFill/>
          </a:ln>
        </p:spPr>
      </p:sp>
      <p:sp>
        <p:nvSpPr>
          <p:cNvPr id="2818" name="Google Shape;2818;g22ee96b50ac_0_630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19" name="Google Shape;2819;g22ee96b50ac_0_630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2820" name="Shape 2820"/>
        <p:cNvGrpSpPr/>
        <p:nvPr/>
      </p:nvGrpSpPr>
      <p:grpSpPr>
        <a:xfrm>
          <a:off x="0" y="0"/>
          <a:ext cx="0" cy="0"/>
          <a:chOff x="0" y="0"/>
          <a:chExt cx="0" cy="0"/>
        </a:xfrm>
      </p:grpSpPr>
      <p:sp>
        <p:nvSpPr>
          <p:cNvPr id="2821" name="Google Shape;2821;g22ee96b50ac_0_631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822" name="Google Shape;2822;g22ee96b50ac_0_631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2823" name="Google Shape;2823;g22ee96b50ac_0_6316"/>
          <p:cNvPicPr preferRelativeResize="0"/>
          <p:nvPr/>
        </p:nvPicPr>
        <p:blipFill rotWithShape="1">
          <a:blip r:embed="rId3">
            <a:alphaModFix/>
          </a:blip>
          <a:srcRect b="0" l="0" r="0" t="0"/>
          <a:stretch/>
        </p:blipFill>
        <p:spPr>
          <a:xfrm>
            <a:off x="1145672" y="987084"/>
            <a:ext cx="2215128" cy="3457594"/>
          </a:xfrm>
          <a:prstGeom prst="rect">
            <a:avLst/>
          </a:prstGeom>
          <a:noFill/>
          <a:ln>
            <a:noFill/>
          </a:ln>
        </p:spPr>
      </p:pic>
      <p:sp>
        <p:nvSpPr>
          <p:cNvPr id="2824" name="Google Shape;2824;g22ee96b50ac_0_6316"/>
          <p:cNvSpPr txBox="1"/>
          <p:nvPr>
            <p:ph idx="1" type="body"/>
          </p:nvPr>
        </p:nvSpPr>
        <p:spPr>
          <a:xfrm>
            <a:off x="4164295" y="1656080"/>
            <a:ext cx="3865500" cy="1831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2825" name="Shape 2825"/>
        <p:cNvGrpSpPr/>
        <p:nvPr/>
      </p:nvGrpSpPr>
      <p:grpSpPr>
        <a:xfrm>
          <a:off x="0" y="0"/>
          <a:ext cx="0" cy="0"/>
          <a:chOff x="0" y="0"/>
          <a:chExt cx="0" cy="0"/>
        </a:xfrm>
      </p:grpSpPr>
      <p:sp>
        <p:nvSpPr>
          <p:cNvPr id="2826" name="Google Shape;2826;g22ee96b50ac_0_632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827" name="Google Shape;2827;g22ee96b50ac_0_632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2828" name="Google Shape;2828;g22ee96b50ac_0_6321"/>
          <p:cNvGrpSpPr/>
          <p:nvPr/>
        </p:nvGrpSpPr>
        <p:grpSpPr>
          <a:xfrm>
            <a:off x="3907491" y="3547977"/>
            <a:ext cx="1329000" cy="71700"/>
            <a:chOff x="3907491" y="3547977"/>
            <a:chExt cx="1329000" cy="71700"/>
          </a:xfrm>
        </p:grpSpPr>
        <p:sp>
          <p:nvSpPr>
            <p:cNvPr id="2829" name="Google Shape;2829;g22ee96b50ac_0_6321"/>
            <p:cNvSpPr/>
            <p:nvPr/>
          </p:nvSpPr>
          <p:spPr>
            <a:xfrm>
              <a:off x="46059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0" name="Google Shape;2830;g22ee96b50ac_0_6321"/>
            <p:cNvSpPr/>
            <p:nvPr/>
          </p:nvSpPr>
          <p:spPr>
            <a:xfrm>
              <a:off x="44662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1" name="Google Shape;2831;g22ee96b50ac_0_6321"/>
            <p:cNvSpPr/>
            <p:nvPr/>
          </p:nvSpPr>
          <p:spPr>
            <a:xfrm>
              <a:off x="43265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2" name="Google Shape;2832;g22ee96b50ac_0_6321"/>
            <p:cNvSpPr/>
            <p:nvPr/>
          </p:nvSpPr>
          <p:spPr>
            <a:xfrm>
              <a:off x="41868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3" name="Google Shape;2833;g22ee96b50ac_0_6321"/>
            <p:cNvSpPr/>
            <p:nvPr/>
          </p:nvSpPr>
          <p:spPr>
            <a:xfrm>
              <a:off x="40471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4" name="Google Shape;2834;g22ee96b50ac_0_6321"/>
            <p:cNvSpPr/>
            <p:nvPr/>
          </p:nvSpPr>
          <p:spPr>
            <a:xfrm>
              <a:off x="39074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5" name="Google Shape;2835;g22ee96b50ac_0_6321"/>
            <p:cNvSpPr/>
            <p:nvPr/>
          </p:nvSpPr>
          <p:spPr>
            <a:xfrm>
              <a:off x="51647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6" name="Google Shape;2836;g22ee96b50ac_0_6321"/>
            <p:cNvSpPr/>
            <p:nvPr/>
          </p:nvSpPr>
          <p:spPr>
            <a:xfrm>
              <a:off x="50250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7" name="Google Shape;2837;g22ee96b50ac_0_6321"/>
            <p:cNvSpPr/>
            <p:nvPr/>
          </p:nvSpPr>
          <p:spPr>
            <a:xfrm>
              <a:off x="48853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8" name="Google Shape;2838;g22ee96b50ac_0_6321"/>
            <p:cNvSpPr/>
            <p:nvPr/>
          </p:nvSpPr>
          <p:spPr>
            <a:xfrm>
              <a:off x="47456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839" name="Google Shape;2839;g22ee96b50ac_0_6321"/>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2840" name="Shape 2840"/>
        <p:cNvGrpSpPr/>
        <p:nvPr/>
      </p:nvGrpSpPr>
      <p:grpSpPr>
        <a:xfrm>
          <a:off x="0" y="0"/>
          <a:ext cx="0" cy="0"/>
          <a:chOff x="0" y="0"/>
          <a:chExt cx="0" cy="0"/>
        </a:xfrm>
      </p:grpSpPr>
      <p:sp>
        <p:nvSpPr>
          <p:cNvPr id="2841" name="Google Shape;2841;g22ee96b50ac_0_633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842" name="Google Shape;2842;g22ee96b50ac_0_633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2843" name="Google Shape;2843;g22ee96b50ac_0_6336"/>
          <p:cNvGrpSpPr/>
          <p:nvPr/>
        </p:nvGrpSpPr>
        <p:grpSpPr>
          <a:xfrm>
            <a:off x="3907491" y="3547977"/>
            <a:ext cx="1329000" cy="71700"/>
            <a:chOff x="3837640" y="2865532"/>
            <a:chExt cx="1329000" cy="71700"/>
          </a:xfrm>
        </p:grpSpPr>
        <p:sp>
          <p:nvSpPr>
            <p:cNvPr id="2844" name="Google Shape;2844;g22ee96b50ac_0_6336"/>
            <p:cNvSpPr/>
            <p:nvPr/>
          </p:nvSpPr>
          <p:spPr>
            <a:xfrm>
              <a:off x="45361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45" name="Google Shape;2845;g22ee96b50ac_0_6336"/>
            <p:cNvSpPr/>
            <p:nvPr/>
          </p:nvSpPr>
          <p:spPr>
            <a:xfrm>
              <a:off x="43964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46" name="Google Shape;2846;g22ee96b50ac_0_6336"/>
            <p:cNvSpPr/>
            <p:nvPr/>
          </p:nvSpPr>
          <p:spPr>
            <a:xfrm>
              <a:off x="42567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47" name="Google Shape;2847;g22ee96b50ac_0_6336"/>
            <p:cNvSpPr/>
            <p:nvPr/>
          </p:nvSpPr>
          <p:spPr>
            <a:xfrm>
              <a:off x="41170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48" name="Google Shape;2848;g22ee96b50ac_0_6336"/>
            <p:cNvSpPr/>
            <p:nvPr/>
          </p:nvSpPr>
          <p:spPr>
            <a:xfrm>
              <a:off x="39773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49" name="Google Shape;2849;g22ee96b50ac_0_6336"/>
            <p:cNvSpPr/>
            <p:nvPr/>
          </p:nvSpPr>
          <p:spPr>
            <a:xfrm>
              <a:off x="38376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50" name="Google Shape;2850;g22ee96b50ac_0_6336"/>
            <p:cNvSpPr/>
            <p:nvPr/>
          </p:nvSpPr>
          <p:spPr>
            <a:xfrm>
              <a:off x="50949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51" name="Google Shape;2851;g22ee96b50ac_0_6336"/>
            <p:cNvSpPr/>
            <p:nvPr/>
          </p:nvSpPr>
          <p:spPr>
            <a:xfrm>
              <a:off x="49552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52" name="Google Shape;2852;g22ee96b50ac_0_6336"/>
            <p:cNvSpPr/>
            <p:nvPr/>
          </p:nvSpPr>
          <p:spPr>
            <a:xfrm>
              <a:off x="48155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53" name="Google Shape;2853;g22ee96b50ac_0_6336"/>
            <p:cNvSpPr/>
            <p:nvPr/>
          </p:nvSpPr>
          <p:spPr>
            <a:xfrm>
              <a:off x="46758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854" name="Google Shape;2854;g22ee96b50ac_0_6336"/>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2855" name="Shape 2855"/>
        <p:cNvGrpSpPr/>
        <p:nvPr/>
      </p:nvGrpSpPr>
      <p:grpSpPr>
        <a:xfrm>
          <a:off x="0" y="0"/>
          <a:ext cx="0" cy="0"/>
          <a:chOff x="0" y="0"/>
          <a:chExt cx="0" cy="0"/>
        </a:xfrm>
      </p:grpSpPr>
      <p:pic>
        <p:nvPicPr>
          <p:cNvPr descr="Background pattern&#10;&#10;Description automatically generated with medium confidence" id="2856" name="Google Shape;2856;g22ee96b50ac_0_6351"/>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A group of people sitting at a table&#10;&#10;Description automatically generated with low confidence" id="2857" name="Google Shape;2857;g22ee96b50ac_0_6351"/>
          <p:cNvPicPr preferRelativeResize="0"/>
          <p:nvPr/>
        </p:nvPicPr>
        <p:blipFill rotWithShape="1">
          <a:blip r:embed="rId3">
            <a:alphaModFix/>
          </a:blip>
          <a:srcRect b="0" l="11613" r="0" t="29183"/>
          <a:stretch/>
        </p:blipFill>
        <p:spPr>
          <a:xfrm>
            <a:off x="4864308" y="0"/>
            <a:ext cx="4279693" cy="5143500"/>
          </a:xfrm>
          <a:prstGeom prst="rect">
            <a:avLst/>
          </a:prstGeom>
          <a:noFill/>
          <a:ln>
            <a:noFill/>
          </a:ln>
        </p:spPr>
      </p:pic>
      <p:pic>
        <p:nvPicPr>
          <p:cNvPr descr="Shape&#10;&#10;Description automatically generated with low confidence" id="2858" name="Google Shape;2858;g22ee96b50ac_0_6351"/>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2859" name="Google Shape;2859;g22ee96b50ac_0_6351"/>
          <p:cNvSpPr/>
          <p:nvPr/>
        </p:nvSpPr>
        <p:spPr>
          <a:xfrm>
            <a:off x="0" y="1107751"/>
            <a:ext cx="4864200" cy="292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860" name="Google Shape;2860;g22ee96b50ac_0_6351"/>
          <p:cNvSpPr/>
          <p:nvPr/>
        </p:nvSpPr>
        <p:spPr>
          <a:xfrm>
            <a:off x="185197" y="1339045"/>
            <a:ext cx="69300" cy="2465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1" name="Google Shape;2861;g22ee96b50ac_0_6351"/>
          <p:cNvSpPr txBox="1"/>
          <p:nvPr>
            <p:ph type="title"/>
          </p:nvPr>
        </p:nvSpPr>
        <p:spPr>
          <a:xfrm>
            <a:off x="387873" y="1377777"/>
            <a:ext cx="3421500" cy="4593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2" name="Google Shape;2862;g22ee96b50ac_0_6351"/>
          <p:cNvSpPr txBox="1"/>
          <p:nvPr>
            <p:ph idx="1" type="body"/>
          </p:nvPr>
        </p:nvSpPr>
        <p:spPr>
          <a:xfrm>
            <a:off x="387873" y="1985160"/>
            <a:ext cx="4343100" cy="1819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2863" name="Shape 2863"/>
        <p:cNvGrpSpPr/>
        <p:nvPr/>
      </p:nvGrpSpPr>
      <p:grpSpPr>
        <a:xfrm>
          <a:off x="0" y="0"/>
          <a:ext cx="0" cy="0"/>
          <a:chOff x="0" y="0"/>
          <a:chExt cx="0" cy="0"/>
        </a:xfrm>
      </p:grpSpPr>
      <p:pic>
        <p:nvPicPr>
          <p:cNvPr descr="Background pattern&#10;&#10;Description automatically generated" id="2864" name="Google Shape;2864;g22ee96b50ac_0_635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2865" name="Google Shape;2865;g22ee96b50ac_0_6359"/>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866" name="Google Shape;2866;g22ee96b50ac_0_6359"/>
          <p:cNvGrpSpPr/>
          <p:nvPr/>
        </p:nvGrpSpPr>
        <p:grpSpPr>
          <a:xfrm>
            <a:off x="-900" y="1034935"/>
            <a:ext cx="9146700" cy="1842089"/>
            <a:chOff x="-900" y="1034935"/>
            <a:chExt cx="9146700" cy="1842089"/>
          </a:xfrm>
        </p:grpSpPr>
        <p:sp>
          <p:nvSpPr>
            <p:cNvPr id="2867" name="Google Shape;2867;g22ee96b50ac_0_6359"/>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68" name="Google Shape;2868;g22ee96b50ac_0_6359"/>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2869" name="Google Shape;2869;g22ee96b50ac_0_6359"/>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2870" name="Google Shape;2870;g22ee96b50ac_0_6359"/>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2871" name="Shape 2871"/>
        <p:cNvGrpSpPr/>
        <p:nvPr/>
      </p:nvGrpSpPr>
      <p:grpSpPr>
        <a:xfrm>
          <a:off x="0" y="0"/>
          <a:ext cx="0" cy="0"/>
          <a:chOff x="0" y="0"/>
          <a:chExt cx="0" cy="0"/>
        </a:xfrm>
      </p:grpSpPr>
      <p:pic>
        <p:nvPicPr>
          <p:cNvPr descr="Background pattern&#10;&#10;Description automatically generated" id="2872" name="Google Shape;2872;g22ee96b50ac_0_636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2873" name="Google Shape;2873;g22ee96b50ac_0_6367"/>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2874" name="Google Shape;2874;g22ee96b50ac_0_636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2875" name="Google Shape;2875;g22ee96b50ac_0_6367"/>
          <p:cNvSpPr/>
          <p:nvPr/>
        </p:nvSpPr>
        <p:spPr>
          <a:xfrm>
            <a:off x="0" y="1037770"/>
            <a:ext cx="9144000" cy="161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76" name="Google Shape;2876;g22ee96b50ac_0_6367"/>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2877" name="Google Shape;2877;g22ee96b50ac_0_6367"/>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2878" name="Shape 2878"/>
        <p:cNvGrpSpPr/>
        <p:nvPr/>
      </p:nvGrpSpPr>
      <p:grpSpPr>
        <a:xfrm>
          <a:off x="0" y="0"/>
          <a:ext cx="0" cy="0"/>
          <a:chOff x="0" y="0"/>
          <a:chExt cx="0" cy="0"/>
        </a:xfrm>
      </p:grpSpPr>
      <p:pic>
        <p:nvPicPr>
          <p:cNvPr descr="Background pattern&#10;&#10;Description automatically generated" id="2879" name="Google Shape;2879;g22ee96b50ac_0_6374"/>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2880" name="Google Shape;2880;g22ee96b50ac_0_6374"/>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2881" name="Google Shape;2881;g22ee96b50ac_0_6374"/>
          <p:cNvGrpSpPr/>
          <p:nvPr/>
        </p:nvGrpSpPr>
        <p:grpSpPr>
          <a:xfrm>
            <a:off x="-900" y="1034935"/>
            <a:ext cx="9146700" cy="1842089"/>
            <a:chOff x="-900" y="1034935"/>
            <a:chExt cx="9146700" cy="1842089"/>
          </a:xfrm>
        </p:grpSpPr>
        <p:sp>
          <p:nvSpPr>
            <p:cNvPr id="2882" name="Google Shape;2882;g22ee96b50ac_0_6374"/>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83" name="Google Shape;2883;g22ee96b50ac_0_6374"/>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2884" name="Google Shape;2884;g22ee96b50ac_0_6374"/>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2885" name="Google Shape;2885;g22ee96b50ac_0_6374"/>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2886" name="Shape 2886"/>
        <p:cNvGrpSpPr/>
        <p:nvPr/>
      </p:nvGrpSpPr>
      <p:grpSpPr>
        <a:xfrm>
          <a:off x="0" y="0"/>
          <a:ext cx="0" cy="0"/>
          <a:chOff x="0" y="0"/>
          <a:chExt cx="0" cy="0"/>
        </a:xfrm>
      </p:grpSpPr>
      <p:pic>
        <p:nvPicPr>
          <p:cNvPr descr="Shape&#10;&#10;Description automatically generated with low confidence" id="2887" name="Google Shape;2887;g22ee96b50ac_0_6389"/>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2888" name="Google Shape;2888;g22ee96b50ac_0_6389"/>
          <p:cNvGrpSpPr/>
          <p:nvPr/>
        </p:nvGrpSpPr>
        <p:grpSpPr>
          <a:xfrm>
            <a:off x="2525236" y="825418"/>
            <a:ext cx="4093610" cy="4069126"/>
            <a:chOff x="2519466" y="821088"/>
            <a:chExt cx="4348428" cy="4322420"/>
          </a:xfrm>
        </p:grpSpPr>
        <p:sp>
          <p:nvSpPr>
            <p:cNvPr id="2889" name="Google Shape;2889;g22ee96b50ac_0_6389"/>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890" name="Google Shape;2890;g22ee96b50ac_0_6389"/>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891" name="Google Shape;2891;g22ee96b50ac_0_6389"/>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892" name="Google Shape;2892;g22ee96b50ac_0_6389"/>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893" name="Google Shape;2893;g22ee96b50ac_0_6389"/>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894" name="Google Shape;2894;g22ee96b50ac_0_6389"/>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2895" name="Google Shape;2895;g22ee96b50ac_0_6389"/>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896" name="Google Shape;2896;g22ee96b50ac_0_6389"/>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897" name="Google Shape;2897;g22ee96b50ac_0_6389"/>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898" name="Google Shape;2898;g22ee96b50ac_0_6389"/>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899" name="Google Shape;2899;g22ee96b50ac_0_638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00" name="Google Shape;2900;g22ee96b50ac_0_638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78" name="Shape 278"/>
        <p:cNvGrpSpPr/>
        <p:nvPr/>
      </p:nvGrpSpPr>
      <p:grpSpPr>
        <a:xfrm>
          <a:off x="0" y="0"/>
          <a:ext cx="0" cy="0"/>
          <a:chOff x="0" y="0"/>
          <a:chExt cx="0" cy="0"/>
        </a:xfrm>
      </p:grpSpPr>
      <p:sp>
        <p:nvSpPr>
          <p:cNvPr id="279" name="Google Shape;279;p30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 name="Google Shape;280;p300"/>
          <p:cNvSpPr txBox="1"/>
          <p:nvPr>
            <p:ph type="title"/>
          </p:nvPr>
        </p:nvSpPr>
        <p:spPr>
          <a:xfrm>
            <a:off x="135731" y="202405"/>
            <a:ext cx="7886700"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1" name="Google Shape;281;p300"/>
          <p:cNvSpPr/>
          <p:nvPr>
            <p:ph idx="2" type="pic"/>
          </p:nvPr>
        </p:nvSpPr>
        <p:spPr>
          <a:xfrm>
            <a:off x="4572000" y="0"/>
            <a:ext cx="4571990" cy="5143494"/>
          </a:xfrm>
          <a:prstGeom prst="rect">
            <a:avLst/>
          </a:prstGeom>
          <a:noFill/>
          <a:ln>
            <a:noFill/>
          </a:ln>
        </p:spPr>
      </p:sp>
      <p:sp>
        <p:nvSpPr>
          <p:cNvPr id="282" name="Google Shape;282;p300"/>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300"/>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2901" name="Shape 2901"/>
        <p:cNvGrpSpPr/>
        <p:nvPr/>
      </p:nvGrpSpPr>
      <p:grpSpPr>
        <a:xfrm>
          <a:off x="0" y="0"/>
          <a:ext cx="0" cy="0"/>
          <a:chOff x="0" y="0"/>
          <a:chExt cx="0" cy="0"/>
        </a:xfrm>
      </p:grpSpPr>
      <p:pic>
        <p:nvPicPr>
          <p:cNvPr descr="Shape&#10;&#10;Description automatically generated with low confidence" id="2902" name="Google Shape;2902;g22ee96b50ac_0_6404"/>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2903" name="Google Shape;2903;g22ee96b50ac_0_6404"/>
          <p:cNvGrpSpPr/>
          <p:nvPr/>
        </p:nvGrpSpPr>
        <p:grpSpPr>
          <a:xfrm>
            <a:off x="2525236" y="825418"/>
            <a:ext cx="4093610" cy="4069126"/>
            <a:chOff x="2519466" y="821088"/>
            <a:chExt cx="4348428" cy="4322420"/>
          </a:xfrm>
        </p:grpSpPr>
        <p:sp>
          <p:nvSpPr>
            <p:cNvPr id="2904" name="Google Shape;2904;g22ee96b50ac_0_6404"/>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905" name="Google Shape;2905;g22ee96b50ac_0_6404"/>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906" name="Google Shape;2906;g22ee96b50ac_0_6404"/>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907" name="Google Shape;2907;g22ee96b50ac_0_6404"/>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908" name="Google Shape;2908;g22ee96b50ac_0_6404"/>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2909" name="Google Shape;2909;g22ee96b50ac_0_6404"/>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2910" name="Google Shape;2910;g22ee96b50ac_0_6404"/>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11" name="Google Shape;2911;g22ee96b50ac_0_6404"/>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12" name="Google Shape;2912;g22ee96b50ac_0_6404"/>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13" name="Google Shape;2913;g22ee96b50ac_0_6404"/>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14" name="Google Shape;2914;g22ee96b50ac_0_640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5" name="Google Shape;2915;g22ee96b50ac_0_640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JrNkf65ruo=">
    <p:spTree>
      <p:nvGrpSpPr>
        <p:cNvPr id="2916" name="Shape 2916"/>
        <p:cNvGrpSpPr/>
        <p:nvPr/>
      </p:nvGrpSpPr>
      <p:grpSpPr>
        <a:xfrm>
          <a:off x="0" y="0"/>
          <a:ext cx="0" cy="0"/>
          <a:chOff x="0" y="0"/>
          <a:chExt cx="0" cy="0"/>
        </a:xfrm>
      </p:grpSpPr>
      <p:pic>
        <p:nvPicPr>
          <p:cNvPr id="2917" name="Google Shape;2917;g22ee96b50ac_0_6419"/>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Shape&#10;&#10;Description automatically generated with low confidence" id="2918" name="Google Shape;2918;g22ee96b50ac_0_6419"/>
          <p:cNvPicPr preferRelativeResize="0"/>
          <p:nvPr/>
        </p:nvPicPr>
        <p:blipFill rotWithShape="1">
          <a:blip r:embed="rId3">
            <a:alphaModFix/>
          </a:blip>
          <a:srcRect b="0" l="0" r="0" t="0"/>
          <a:stretch/>
        </p:blipFill>
        <p:spPr>
          <a:xfrm>
            <a:off x="0" y="0"/>
            <a:ext cx="9143988" cy="5147999"/>
          </a:xfrm>
          <a:prstGeom prst="rect">
            <a:avLst/>
          </a:prstGeom>
          <a:noFill/>
          <a:ln>
            <a:noFill/>
          </a:ln>
        </p:spPr>
      </p:pic>
      <p:pic>
        <p:nvPicPr>
          <p:cNvPr descr="A picture containing text, dark, night sky&#10;&#10;Description automatically generated" id="2919" name="Google Shape;2919;g22ee96b50ac_0_6419"/>
          <p:cNvPicPr preferRelativeResize="0"/>
          <p:nvPr/>
        </p:nvPicPr>
        <p:blipFill rotWithShape="1">
          <a:blip r:embed="rId4">
            <a:alphaModFix/>
          </a:blip>
          <a:srcRect b="0" l="0" r="0" t="0"/>
          <a:stretch/>
        </p:blipFill>
        <p:spPr>
          <a:xfrm>
            <a:off x="962283" y="914400"/>
            <a:ext cx="7219434" cy="3459479"/>
          </a:xfrm>
          <a:prstGeom prst="rect">
            <a:avLst/>
          </a:prstGeom>
          <a:noFill/>
          <a:ln>
            <a:noFill/>
          </a:ln>
        </p:spPr>
      </p:pic>
      <p:pic>
        <p:nvPicPr>
          <p:cNvPr descr="Chart&#10;&#10;Description automatically generated" id="2920" name="Google Shape;2920;g22ee96b50ac_0_6419"/>
          <p:cNvPicPr preferRelativeResize="0"/>
          <p:nvPr/>
        </p:nvPicPr>
        <p:blipFill rotWithShape="1">
          <a:blip r:embed="rId5">
            <a:alphaModFix/>
          </a:blip>
          <a:srcRect b="0" l="0" r="0" t="0"/>
          <a:stretch/>
        </p:blipFill>
        <p:spPr>
          <a:xfrm>
            <a:off x="2567940" y="1200369"/>
            <a:ext cx="4008121" cy="2742763"/>
          </a:xfrm>
          <a:prstGeom prst="rect">
            <a:avLst/>
          </a:prstGeom>
          <a:noFill/>
          <a:ln>
            <a:noFill/>
          </a:ln>
        </p:spPr>
      </p:pic>
      <p:sp>
        <p:nvSpPr>
          <p:cNvPr id="2921" name="Google Shape;2921;g22ee96b50ac_0_6419"/>
          <p:cNvSpPr txBox="1"/>
          <p:nvPr>
            <p:ph idx="1" type="body"/>
          </p:nvPr>
        </p:nvSpPr>
        <p:spPr>
          <a:xfrm rot="-525880">
            <a:off x="2714146" y="2148468"/>
            <a:ext cx="3673801" cy="5545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NcEwU4sF0U=">
    <p:spTree>
      <p:nvGrpSpPr>
        <p:cNvPr id="2922" name="Shape 2922"/>
        <p:cNvGrpSpPr/>
        <p:nvPr/>
      </p:nvGrpSpPr>
      <p:grpSpPr>
        <a:xfrm>
          <a:off x="0" y="0"/>
          <a:ext cx="0" cy="0"/>
          <a:chOff x="0" y="0"/>
          <a:chExt cx="0" cy="0"/>
        </a:xfrm>
      </p:grpSpPr>
      <p:grpSp>
        <p:nvGrpSpPr>
          <p:cNvPr id="2923" name="Google Shape;2923;g22ee96b50ac_0_6425"/>
          <p:cNvGrpSpPr/>
          <p:nvPr/>
        </p:nvGrpSpPr>
        <p:grpSpPr>
          <a:xfrm>
            <a:off x="444" y="0"/>
            <a:ext cx="9143558" cy="5143500"/>
            <a:chOff x="444" y="317809"/>
            <a:chExt cx="9143558" cy="5143500"/>
          </a:xfrm>
        </p:grpSpPr>
        <p:pic>
          <p:nvPicPr>
            <p:cNvPr descr="Surface chart&#10;&#10;Description automatically generated with low confidence" id="2924" name="Google Shape;2924;g22ee96b50ac_0_6425"/>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2925" name="Google Shape;2925;g22ee96b50ac_0_6425"/>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2926" name="Google Shape;2926;g22ee96b50ac_0_6425"/>
          <p:cNvPicPr preferRelativeResize="0"/>
          <p:nvPr/>
        </p:nvPicPr>
        <p:blipFill rotWithShape="1">
          <a:blip r:embed="rId3">
            <a:alphaModFix/>
          </a:blip>
          <a:srcRect b="0" l="0" r="0" t="0"/>
          <a:stretch/>
        </p:blipFill>
        <p:spPr>
          <a:xfrm>
            <a:off x="0" y="0"/>
            <a:ext cx="9143988" cy="5143492"/>
          </a:xfrm>
          <a:prstGeom prst="rect">
            <a:avLst/>
          </a:prstGeom>
          <a:noFill/>
          <a:ln>
            <a:noFill/>
          </a:ln>
        </p:spPr>
      </p:pic>
      <p:pic>
        <p:nvPicPr>
          <p:cNvPr descr="A picture containing text&#10;&#10;Description automatically generated" id="2927" name="Google Shape;2927;g22ee96b50ac_0_6425"/>
          <p:cNvPicPr preferRelativeResize="0"/>
          <p:nvPr/>
        </p:nvPicPr>
        <p:blipFill rotWithShape="1">
          <a:blip r:embed="rId4">
            <a:alphaModFix amt="85000"/>
          </a:blip>
          <a:srcRect b="0" l="0" r="0" t="0"/>
          <a:stretch/>
        </p:blipFill>
        <p:spPr>
          <a:xfrm>
            <a:off x="2251213" y="1143261"/>
            <a:ext cx="4641575" cy="2799229"/>
          </a:xfrm>
          <a:prstGeom prst="rect">
            <a:avLst/>
          </a:prstGeom>
          <a:noFill/>
          <a:ln>
            <a:noFill/>
          </a:ln>
        </p:spPr>
      </p:pic>
      <p:sp>
        <p:nvSpPr>
          <p:cNvPr id="2928" name="Google Shape;2928;g22ee96b50ac_0_6425"/>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29" name="Google Shape;2929;g22ee96b50ac_0_6425"/>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2930" name="Shape 2930"/>
        <p:cNvGrpSpPr/>
        <p:nvPr/>
      </p:nvGrpSpPr>
      <p:grpSpPr>
        <a:xfrm>
          <a:off x="0" y="0"/>
          <a:ext cx="0" cy="0"/>
          <a:chOff x="0" y="0"/>
          <a:chExt cx="0" cy="0"/>
        </a:xfrm>
      </p:grpSpPr>
      <p:pic>
        <p:nvPicPr>
          <p:cNvPr id="2931" name="Google Shape;2931;g22ee96b50ac_0_6433"/>
          <p:cNvPicPr preferRelativeResize="0"/>
          <p:nvPr/>
        </p:nvPicPr>
        <p:blipFill rotWithShape="1">
          <a:blip r:embed="rId2">
            <a:alphaModFix amt="70000"/>
          </a:blip>
          <a:srcRect b="12613" l="0" r="0" t="1813"/>
          <a:stretch/>
        </p:blipFill>
        <p:spPr>
          <a:xfrm>
            <a:off x="0" y="-1"/>
            <a:ext cx="9144000" cy="5143501"/>
          </a:xfrm>
          <a:prstGeom prst="rect">
            <a:avLst/>
          </a:prstGeom>
          <a:noFill/>
          <a:ln>
            <a:noFill/>
          </a:ln>
        </p:spPr>
      </p:pic>
      <p:pic>
        <p:nvPicPr>
          <p:cNvPr descr="Shape&#10;&#10;Description automatically generated with low confidence" id="2932" name="Google Shape;2932;g22ee96b50ac_0_6433"/>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2933" name="Google Shape;2933;g22ee96b50ac_0_6433"/>
          <p:cNvSpPr/>
          <p:nvPr/>
        </p:nvSpPr>
        <p:spPr>
          <a:xfrm>
            <a:off x="3322314" y="1790299"/>
            <a:ext cx="2539500" cy="645000"/>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2934" name="Google Shape;2934;g22ee96b50ac_0_6433"/>
          <p:cNvSpPr txBox="1"/>
          <p:nvPr>
            <p:ph idx="1" type="body"/>
          </p:nvPr>
        </p:nvSpPr>
        <p:spPr>
          <a:xfrm>
            <a:off x="3553313" y="1914665"/>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35" name="Google Shape;2935;g22ee96b50ac_0_6433"/>
          <p:cNvSpPr txBox="1"/>
          <p:nvPr>
            <p:ph idx="2" type="body"/>
          </p:nvPr>
        </p:nvSpPr>
        <p:spPr>
          <a:xfrm>
            <a:off x="2770956" y="258068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2936" name="Shape 2936"/>
        <p:cNvGrpSpPr/>
        <p:nvPr/>
      </p:nvGrpSpPr>
      <p:grpSpPr>
        <a:xfrm>
          <a:off x="0" y="0"/>
          <a:ext cx="0" cy="0"/>
          <a:chOff x="0" y="0"/>
          <a:chExt cx="0" cy="0"/>
        </a:xfrm>
      </p:grpSpPr>
      <p:grpSp>
        <p:nvGrpSpPr>
          <p:cNvPr id="2937" name="Google Shape;2937;g22ee96b50ac_0_6439"/>
          <p:cNvGrpSpPr/>
          <p:nvPr/>
        </p:nvGrpSpPr>
        <p:grpSpPr>
          <a:xfrm>
            <a:off x="-3149" y="1"/>
            <a:ext cx="9147111" cy="5143559"/>
            <a:chOff x="-3149" y="1"/>
            <a:chExt cx="9147111" cy="5143559"/>
          </a:xfrm>
        </p:grpSpPr>
        <p:pic>
          <p:nvPicPr>
            <p:cNvPr id="2938" name="Google Shape;2938;g22ee96b50ac_0_6439"/>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2939" name="Google Shape;2939;g22ee96b50ac_0_6439"/>
            <p:cNvSpPr/>
            <p:nvPr/>
          </p:nvSpPr>
          <p:spPr>
            <a:xfrm>
              <a:off x="-938" y="2804160"/>
              <a:ext cx="9144900" cy="233940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2940" name="Google Shape;2940;g22ee96b50ac_0_6439"/>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2941" name="Google Shape;2941;g22ee96b50ac_0_6439"/>
          <p:cNvGrpSpPr/>
          <p:nvPr/>
        </p:nvGrpSpPr>
        <p:grpSpPr>
          <a:xfrm>
            <a:off x="2349421" y="1908829"/>
            <a:ext cx="4506165" cy="1790724"/>
            <a:chOff x="2560319" y="1790699"/>
            <a:chExt cx="4084261" cy="1623062"/>
          </a:xfrm>
        </p:grpSpPr>
        <p:sp>
          <p:nvSpPr>
            <p:cNvPr id="2942" name="Google Shape;2942;g22ee96b50ac_0_6439"/>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2943" name="Google Shape;2943;g22ee96b50ac_0_6439"/>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2944" name="Google Shape;2944;g22ee96b50ac_0_6439"/>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45" name="Google Shape;2945;g22ee96b50ac_0_6439"/>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2946" name="Shape 2946"/>
        <p:cNvGrpSpPr/>
        <p:nvPr/>
      </p:nvGrpSpPr>
      <p:grpSpPr>
        <a:xfrm>
          <a:off x="0" y="0"/>
          <a:ext cx="0" cy="0"/>
          <a:chOff x="0" y="0"/>
          <a:chExt cx="0" cy="0"/>
        </a:xfrm>
      </p:grpSpPr>
      <p:grpSp>
        <p:nvGrpSpPr>
          <p:cNvPr id="2947" name="Google Shape;2947;g22ee96b50ac_0_6449"/>
          <p:cNvGrpSpPr/>
          <p:nvPr/>
        </p:nvGrpSpPr>
        <p:grpSpPr>
          <a:xfrm>
            <a:off x="-3149" y="1"/>
            <a:ext cx="9147111" cy="5143559"/>
            <a:chOff x="-3149" y="1"/>
            <a:chExt cx="9147111" cy="5143559"/>
          </a:xfrm>
        </p:grpSpPr>
        <p:pic>
          <p:nvPicPr>
            <p:cNvPr id="2948" name="Google Shape;2948;g22ee96b50ac_0_6449"/>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2949" name="Google Shape;2949;g22ee96b50ac_0_6449"/>
            <p:cNvSpPr/>
            <p:nvPr/>
          </p:nvSpPr>
          <p:spPr>
            <a:xfrm>
              <a:off x="-938" y="2804160"/>
              <a:ext cx="9144900" cy="233940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2950" name="Google Shape;2950;g22ee96b50ac_0_6449"/>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2951" name="Google Shape;2951;g22ee96b50ac_0_6449"/>
          <p:cNvGrpSpPr/>
          <p:nvPr/>
        </p:nvGrpSpPr>
        <p:grpSpPr>
          <a:xfrm>
            <a:off x="2349421" y="1908829"/>
            <a:ext cx="4506165" cy="1790724"/>
            <a:chOff x="2560319" y="1790699"/>
            <a:chExt cx="4084261" cy="1623062"/>
          </a:xfrm>
        </p:grpSpPr>
        <p:sp>
          <p:nvSpPr>
            <p:cNvPr id="2952" name="Google Shape;2952;g22ee96b50ac_0_6449"/>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2953" name="Google Shape;2953;g22ee96b50ac_0_6449"/>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2954" name="Google Shape;2954;g22ee96b50ac_0_6449"/>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55" name="Google Shape;2955;g22ee96b50ac_0_6449"/>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xKhMY10BUg=">
    <p:spTree>
      <p:nvGrpSpPr>
        <p:cNvPr id="2956" name="Shape 2956"/>
        <p:cNvGrpSpPr/>
        <p:nvPr/>
      </p:nvGrpSpPr>
      <p:grpSpPr>
        <a:xfrm>
          <a:off x="0" y="0"/>
          <a:ext cx="0" cy="0"/>
          <a:chOff x="0" y="0"/>
          <a:chExt cx="0" cy="0"/>
        </a:xfrm>
      </p:grpSpPr>
      <p:sp>
        <p:nvSpPr>
          <p:cNvPr id="2957" name="Google Shape;2957;g22ee96b50ac_0_6459"/>
          <p:cNvSpPr/>
          <p:nvPr/>
        </p:nvSpPr>
        <p:spPr>
          <a:xfrm>
            <a:off x="4690334" y="0"/>
            <a:ext cx="4453800" cy="5139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958" name="Google Shape;2958;g22ee96b50ac_0_6459"/>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959" name="Google Shape;2959;g22ee96b50ac_0_6459"/>
          <p:cNvSpPr/>
          <p:nvPr>
            <p:ph idx="2" type="pic"/>
          </p:nvPr>
        </p:nvSpPr>
        <p:spPr>
          <a:xfrm>
            <a:off x="-1" y="0"/>
            <a:ext cx="4690200" cy="5139900"/>
          </a:xfrm>
          <a:prstGeom prst="rect">
            <a:avLst/>
          </a:prstGeom>
          <a:noFill/>
          <a:ln>
            <a:noFill/>
          </a:ln>
        </p:spPr>
      </p:sp>
      <p:sp>
        <p:nvSpPr>
          <p:cNvPr id="2960" name="Google Shape;2960;g22ee96b50ac_0_6459"/>
          <p:cNvSpPr/>
          <p:nvPr/>
        </p:nvSpPr>
        <p:spPr>
          <a:xfrm>
            <a:off x="4548336" y="420700"/>
            <a:ext cx="4595700" cy="428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2961" name="Google Shape;2961;g22ee96b50ac_0_6459"/>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62" name="Google Shape;2962;g22ee96b50ac_0_6459"/>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Quy1tXcVc=">
    <p:spTree>
      <p:nvGrpSpPr>
        <p:cNvPr id="2963" name="Shape 2963"/>
        <p:cNvGrpSpPr/>
        <p:nvPr/>
      </p:nvGrpSpPr>
      <p:grpSpPr>
        <a:xfrm>
          <a:off x="0" y="0"/>
          <a:ext cx="0" cy="0"/>
          <a:chOff x="0" y="0"/>
          <a:chExt cx="0" cy="0"/>
        </a:xfrm>
      </p:grpSpPr>
      <p:sp>
        <p:nvSpPr>
          <p:cNvPr id="2964" name="Google Shape;2964;g22ee96b50ac_0_6466"/>
          <p:cNvSpPr/>
          <p:nvPr/>
        </p:nvSpPr>
        <p:spPr>
          <a:xfrm>
            <a:off x="4690334" y="0"/>
            <a:ext cx="4453800" cy="5139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965" name="Google Shape;2965;g22ee96b50ac_0_6466"/>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966" name="Google Shape;2966;g22ee96b50ac_0_6466"/>
          <p:cNvSpPr/>
          <p:nvPr>
            <p:ph idx="2" type="pic"/>
          </p:nvPr>
        </p:nvSpPr>
        <p:spPr>
          <a:xfrm>
            <a:off x="-1" y="0"/>
            <a:ext cx="4690200" cy="5139900"/>
          </a:xfrm>
          <a:prstGeom prst="rect">
            <a:avLst/>
          </a:prstGeom>
          <a:noFill/>
          <a:ln>
            <a:noFill/>
          </a:ln>
        </p:spPr>
      </p:sp>
      <p:sp>
        <p:nvSpPr>
          <p:cNvPr id="2967" name="Google Shape;2967;g22ee96b50ac_0_6466"/>
          <p:cNvSpPr/>
          <p:nvPr/>
        </p:nvSpPr>
        <p:spPr>
          <a:xfrm>
            <a:off x="4548336" y="420700"/>
            <a:ext cx="4595700" cy="428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2968" name="Google Shape;2968;g22ee96b50ac_0_6466"/>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69" name="Google Shape;2969;g22ee96b50ac_0_6466"/>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3UAMP4NWlc=">
    <p:spTree>
      <p:nvGrpSpPr>
        <p:cNvPr id="2970" name="Shape 2970"/>
        <p:cNvGrpSpPr/>
        <p:nvPr/>
      </p:nvGrpSpPr>
      <p:grpSpPr>
        <a:xfrm>
          <a:off x="0" y="0"/>
          <a:ext cx="0" cy="0"/>
          <a:chOff x="0" y="0"/>
          <a:chExt cx="0" cy="0"/>
        </a:xfrm>
      </p:grpSpPr>
      <p:sp>
        <p:nvSpPr>
          <p:cNvPr id="2971" name="Google Shape;2971;g22ee96b50ac_0_6473"/>
          <p:cNvSpPr/>
          <p:nvPr/>
        </p:nvSpPr>
        <p:spPr>
          <a:xfrm>
            <a:off x="4690334" y="0"/>
            <a:ext cx="4453800" cy="513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972" name="Google Shape;2972;g22ee96b50ac_0_6473"/>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2973" name="Google Shape;2973;g22ee96b50ac_0_6473"/>
          <p:cNvSpPr/>
          <p:nvPr>
            <p:ph idx="2" type="pic"/>
          </p:nvPr>
        </p:nvSpPr>
        <p:spPr>
          <a:xfrm>
            <a:off x="-1" y="0"/>
            <a:ext cx="4690200" cy="5139900"/>
          </a:xfrm>
          <a:prstGeom prst="rect">
            <a:avLst/>
          </a:prstGeom>
          <a:noFill/>
          <a:ln>
            <a:noFill/>
          </a:ln>
        </p:spPr>
      </p:sp>
      <p:sp>
        <p:nvSpPr>
          <p:cNvPr id="2974" name="Google Shape;2974;g22ee96b50ac_0_6473"/>
          <p:cNvSpPr/>
          <p:nvPr/>
        </p:nvSpPr>
        <p:spPr>
          <a:xfrm>
            <a:off x="4548336" y="420700"/>
            <a:ext cx="4595700" cy="428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2975" name="Google Shape;2975;g22ee96b50ac_0_6473"/>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76" name="Google Shape;2976;g22ee96b50ac_0_6473"/>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FbYH43c5pU=">
    <p:spTree>
      <p:nvGrpSpPr>
        <p:cNvPr id="2977" name="Shape 2977"/>
        <p:cNvGrpSpPr/>
        <p:nvPr/>
      </p:nvGrpSpPr>
      <p:grpSpPr>
        <a:xfrm>
          <a:off x="0" y="0"/>
          <a:ext cx="0" cy="0"/>
          <a:chOff x="0" y="0"/>
          <a:chExt cx="0" cy="0"/>
        </a:xfrm>
      </p:grpSpPr>
      <p:pic>
        <p:nvPicPr>
          <p:cNvPr descr="Shape&#10;&#10;Description automatically generated with low confidence" id="2978" name="Google Shape;2978;g22ee96b50ac_0_6480"/>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979" name="Google Shape;2979;g22ee96b50ac_0_6480"/>
          <p:cNvGrpSpPr/>
          <p:nvPr/>
        </p:nvGrpSpPr>
        <p:grpSpPr>
          <a:xfrm>
            <a:off x="0" y="2399230"/>
            <a:ext cx="9144000" cy="2349714"/>
            <a:chOff x="0" y="2182920"/>
            <a:chExt cx="9144000" cy="2349714"/>
          </a:xfrm>
        </p:grpSpPr>
        <p:sp>
          <p:nvSpPr>
            <p:cNvPr id="2980" name="Google Shape;2980;g22ee96b50ac_0_6480"/>
            <p:cNvSpPr/>
            <p:nvPr/>
          </p:nvSpPr>
          <p:spPr>
            <a:xfrm>
              <a:off x="0" y="2689734"/>
              <a:ext cx="9144000" cy="1842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81" name="Google Shape;2981;g22ee96b50ac_0_6480"/>
            <p:cNvGrpSpPr/>
            <p:nvPr/>
          </p:nvGrpSpPr>
          <p:grpSpPr>
            <a:xfrm>
              <a:off x="1229347" y="2182920"/>
              <a:ext cx="6685341" cy="1002300"/>
              <a:chOff x="976268" y="2064936"/>
              <a:chExt cx="6685341" cy="1002300"/>
            </a:xfrm>
          </p:grpSpPr>
          <p:sp>
            <p:nvSpPr>
              <p:cNvPr id="2982" name="Google Shape;2982;g22ee96b50ac_0_6480"/>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83" name="Google Shape;2983;g22ee96b50ac_0_6480"/>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84" name="Google Shape;2984;g22ee96b50ac_0_6480"/>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985" name="Google Shape;2985;g22ee96b50ac_0_6480"/>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86" name="Google Shape;2986;g22ee96b50ac_0_6480"/>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87" name="Google Shape;2987;g22ee96b50ac_0_6480"/>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88" name="Google Shape;2988;g22ee96b50ac_0_6480"/>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989" name="Google Shape;2989;g22ee96b50ac_0_6480"/>
          <p:cNvSpPr/>
          <p:nvPr>
            <p:ph idx="5" type="pic"/>
          </p:nvPr>
        </p:nvSpPr>
        <p:spPr>
          <a:xfrm>
            <a:off x="1460973" y="2631002"/>
            <a:ext cx="539100" cy="538800"/>
          </a:xfrm>
          <a:prstGeom prst="rect">
            <a:avLst/>
          </a:prstGeom>
          <a:noFill/>
          <a:ln>
            <a:noFill/>
          </a:ln>
        </p:spPr>
      </p:sp>
      <p:sp>
        <p:nvSpPr>
          <p:cNvPr id="2990" name="Google Shape;2990;g22ee96b50ac_0_6480"/>
          <p:cNvSpPr/>
          <p:nvPr>
            <p:ph idx="6" type="pic"/>
          </p:nvPr>
        </p:nvSpPr>
        <p:spPr>
          <a:xfrm>
            <a:off x="4302493" y="2631002"/>
            <a:ext cx="539100" cy="538800"/>
          </a:xfrm>
          <a:prstGeom prst="rect">
            <a:avLst/>
          </a:prstGeom>
          <a:noFill/>
          <a:ln>
            <a:noFill/>
          </a:ln>
        </p:spPr>
      </p:sp>
      <p:sp>
        <p:nvSpPr>
          <p:cNvPr id="2991" name="Google Shape;2991;g22ee96b50ac_0_6480"/>
          <p:cNvSpPr/>
          <p:nvPr>
            <p:ph idx="7" type="pic"/>
          </p:nvPr>
        </p:nvSpPr>
        <p:spPr>
          <a:xfrm>
            <a:off x="7144013" y="2631002"/>
            <a:ext cx="539100" cy="538800"/>
          </a:xfrm>
          <a:prstGeom prst="rect">
            <a:avLst/>
          </a:prstGeom>
          <a:noFill/>
          <a:ln>
            <a:noFill/>
          </a:ln>
        </p:spPr>
      </p:sp>
      <p:sp>
        <p:nvSpPr>
          <p:cNvPr id="2992" name="Google Shape;2992;g22ee96b50ac_0_648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3" name="Google Shape;2993;g22ee96b50ac_0_648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284" name="Shape 284"/>
        <p:cNvGrpSpPr/>
        <p:nvPr/>
      </p:nvGrpSpPr>
      <p:grpSpPr>
        <a:xfrm>
          <a:off x="0" y="0"/>
          <a:ext cx="0" cy="0"/>
          <a:chOff x="0" y="0"/>
          <a:chExt cx="0" cy="0"/>
        </a:xfrm>
      </p:grpSpPr>
      <p:sp>
        <p:nvSpPr>
          <p:cNvPr id="285" name="Google Shape;285;p301"/>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p301"/>
          <p:cNvSpPr/>
          <p:nvPr>
            <p:ph idx="2" type="pic"/>
          </p:nvPr>
        </p:nvSpPr>
        <p:spPr>
          <a:xfrm>
            <a:off x="219360" y="856040"/>
            <a:ext cx="3958630" cy="4287460"/>
          </a:xfrm>
          <a:prstGeom prst="rect">
            <a:avLst/>
          </a:prstGeom>
          <a:noFill/>
          <a:ln>
            <a:noFill/>
          </a:ln>
        </p:spPr>
      </p:sp>
      <p:sp>
        <p:nvSpPr>
          <p:cNvPr id="287" name="Google Shape;287;p30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p301"/>
          <p:cNvSpPr txBox="1"/>
          <p:nvPr>
            <p:ph type="title"/>
          </p:nvPr>
        </p:nvSpPr>
        <p:spPr>
          <a:xfrm>
            <a:off x="135731" y="202405"/>
            <a:ext cx="7886700"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 name="Google Shape;289;p301"/>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h/fbumW/qQ=">
    <p:spTree>
      <p:nvGrpSpPr>
        <p:cNvPr id="2994" name="Shape 2994"/>
        <p:cNvGrpSpPr/>
        <p:nvPr/>
      </p:nvGrpSpPr>
      <p:grpSpPr>
        <a:xfrm>
          <a:off x="0" y="0"/>
          <a:ext cx="0" cy="0"/>
          <a:chOff x="0" y="0"/>
          <a:chExt cx="0" cy="0"/>
        </a:xfrm>
      </p:grpSpPr>
      <p:pic>
        <p:nvPicPr>
          <p:cNvPr descr="Shape&#10;&#10;Description automatically generated with low confidence" id="2995" name="Google Shape;2995;g22ee96b50ac_0_6497"/>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2996" name="Google Shape;2996;g22ee96b50ac_0_6497"/>
          <p:cNvGrpSpPr/>
          <p:nvPr/>
        </p:nvGrpSpPr>
        <p:grpSpPr>
          <a:xfrm>
            <a:off x="0" y="2399230"/>
            <a:ext cx="9144000" cy="2349714"/>
            <a:chOff x="0" y="2182920"/>
            <a:chExt cx="9144000" cy="2349714"/>
          </a:xfrm>
        </p:grpSpPr>
        <p:sp>
          <p:nvSpPr>
            <p:cNvPr id="2997" name="Google Shape;2997;g22ee96b50ac_0_6497"/>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98" name="Google Shape;2998;g22ee96b50ac_0_6497"/>
            <p:cNvGrpSpPr/>
            <p:nvPr/>
          </p:nvGrpSpPr>
          <p:grpSpPr>
            <a:xfrm>
              <a:off x="1229347" y="2182920"/>
              <a:ext cx="6685341" cy="1002300"/>
              <a:chOff x="976268" y="2064936"/>
              <a:chExt cx="6685341" cy="1002300"/>
            </a:xfrm>
          </p:grpSpPr>
          <p:sp>
            <p:nvSpPr>
              <p:cNvPr id="2999" name="Google Shape;2999;g22ee96b50ac_0_6497"/>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00" name="Google Shape;3000;g22ee96b50ac_0_6497"/>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01" name="Google Shape;3001;g22ee96b50ac_0_6497"/>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002" name="Google Shape;3002;g22ee96b50ac_0_6497"/>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03" name="Google Shape;3003;g22ee96b50ac_0_6497"/>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04" name="Google Shape;3004;g22ee96b50ac_0_6497"/>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05" name="Google Shape;3005;g22ee96b50ac_0_6497"/>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06" name="Google Shape;3006;g22ee96b50ac_0_6497"/>
          <p:cNvSpPr/>
          <p:nvPr>
            <p:ph idx="5" type="pic"/>
          </p:nvPr>
        </p:nvSpPr>
        <p:spPr>
          <a:xfrm>
            <a:off x="1460973" y="2631002"/>
            <a:ext cx="539100" cy="538800"/>
          </a:xfrm>
          <a:prstGeom prst="rect">
            <a:avLst/>
          </a:prstGeom>
          <a:noFill/>
          <a:ln>
            <a:noFill/>
          </a:ln>
        </p:spPr>
      </p:sp>
      <p:sp>
        <p:nvSpPr>
          <p:cNvPr id="3007" name="Google Shape;3007;g22ee96b50ac_0_6497"/>
          <p:cNvSpPr/>
          <p:nvPr>
            <p:ph idx="6" type="pic"/>
          </p:nvPr>
        </p:nvSpPr>
        <p:spPr>
          <a:xfrm>
            <a:off x="4302493" y="2631002"/>
            <a:ext cx="539100" cy="538800"/>
          </a:xfrm>
          <a:prstGeom prst="rect">
            <a:avLst/>
          </a:prstGeom>
          <a:noFill/>
          <a:ln>
            <a:noFill/>
          </a:ln>
        </p:spPr>
      </p:sp>
      <p:sp>
        <p:nvSpPr>
          <p:cNvPr id="3008" name="Google Shape;3008;g22ee96b50ac_0_6497"/>
          <p:cNvSpPr/>
          <p:nvPr>
            <p:ph idx="7" type="pic"/>
          </p:nvPr>
        </p:nvSpPr>
        <p:spPr>
          <a:xfrm>
            <a:off x="7144013" y="2631002"/>
            <a:ext cx="539100" cy="538800"/>
          </a:xfrm>
          <a:prstGeom prst="rect">
            <a:avLst/>
          </a:prstGeom>
          <a:noFill/>
          <a:ln>
            <a:noFill/>
          </a:ln>
        </p:spPr>
      </p:sp>
      <p:sp>
        <p:nvSpPr>
          <p:cNvPr id="3009" name="Google Shape;3009;g22ee96b50ac_0_649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0" name="Google Shape;3010;g22ee96b50ac_0_649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oqmYf5Pf7s=">
    <p:spTree>
      <p:nvGrpSpPr>
        <p:cNvPr id="3011" name="Shape 3011"/>
        <p:cNvGrpSpPr/>
        <p:nvPr/>
      </p:nvGrpSpPr>
      <p:grpSpPr>
        <a:xfrm>
          <a:off x="0" y="0"/>
          <a:ext cx="0" cy="0"/>
          <a:chOff x="0" y="0"/>
          <a:chExt cx="0" cy="0"/>
        </a:xfrm>
      </p:grpSpPr>
      <p:pic>
        <p:nvPicPr>
          <p:cNvPr descr="Shape&#10;&#10;Description automatically generated with low confidence" id="3012" name="Google Shape;3012;g22ee96b50ac_0_6514"/>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3013" name="Google Shape;3013;g22ee96b50ac_0_6514"/>
          <p:cNvGrpSpPr/>
          <p:nvPr/>
        </p:nvGrpSpPr>
        <p:grpSpPr>
          <a:xfrm>
            <a:off x="0" y="2399230"/>
            <a:ext cx="9144000" cy="2349714"/>
            <a:chOff x="0" y="2182920"/>
            <a:chExt cx="9144000" cy="2349714"/>
          </a:xfrm>
        </p:grpSpPr>
        <p:sp>
          <p:nvSpPr>
            <p:cNvPr id="3014" name="Google Shape;3014;g22ee96b50ac_0_6514"/>
            <p:cNvSpPr/>
            <p:nvPr/>
          </p:nvSpPr>
          <p:spPr>
            <a:xfrm>
              <a:off x="0" y="2689734"/>
              <a:ext cx="9144000" cy="18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15" name="Google Shape;3015;g22ee96b50ac_0_6514"/>
            <p:cNvGrpSpPr/>
            <p:nvPr/>
          </p:nvGrpSpPr>
          <p:grpSpPr>
            <a:xfrm>
              <a:off x="1229347" y="2182920"/>
              <a:ext cx="6685341" cy="1002300"/>
              <a:chOff x="976268" y="2064936"/>
              <a:chExt cx="6685341" cy="1002300"/>
            </a:xfrm>
          </p:grpSpPr>
          <p:sp>
            <p:nvSpPr>
              <p:cNvPr id="3016" name="Google Shape;3016;g22ee96b50ac_0_6514"/>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7" name="Google Shape;3017;g22ee96b50ac_0_6514"/>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8" name="Google Shape;3018;g22ee96b50ac_0_6514"/>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019" name="Google Shape;3019;g22ee96b50ac_0_6514"/>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20" name="Google Shape;3020;g22ee96b50ac_0_6514"/>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21" name="Google Shape;3021;g22ee96b50ac_0_6514"/>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22" name="Google Shape;3022;g22ee96b50ac_0_6514"/>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23" name="Google Shape;3023;g22ee96b50ac_0_6514"/>
          <p:cNvSpPr/>
          <p:nvPr>
            <p:ph idx="5" type="pic"/>
          </p:nvPr>
        </p:nvSpPr>
        <p:spPr>
          <a:xfrm>
            <a:off x="1460973" y="2631002"/>
            <a:ext cx="539100" cy="538800"/>
          </a:xfrm>
          <a:prstGeom prst="rect">
            <a:avLst/>
          </a:prstGeom>
          <a:noFill/>
          <a:ln>
            <a:noFill/>
          </a:ln>
        </p:spPr>
      </p:sp>
      <p:sp>
        <p:nvSpPr>
          <p:cNvPr id="3024" name="Google Shape;3024;g22ee96b50ac_0_6514"/>
          <p:cNvSpPr/>
          <p:nvPr>
            <p:ph idx="6" type="pic"/>
          </p:nvPr>
        </p:nvSpPr>
        <p:spPr>
          <a:xfrm>
            <a:off x="4302493" y="2631002"/>
            <a:ext cx="539100" cy="538800"/>
          </a:xfrm>
          <a:prstGeom prst="rect">
            <a:avLst/>
          </a:prstGeom>
          <a:noFill/>
          <a:ln>
            <a:noFill/>
          </a:ln>
        </p:spPr>
      </p:sp>
      <p:sp>
        <p:nvSpPr>
          <p:cNvPr id="3025" name="Google Shape;3025;g22ee96b50ac_0_6514"/>
          <p:cNvSpPr/>
          <p:nvPr>
            <p:ph idx="7" type="pic"/>
          </p:nvPr>
        </p:nvSpPr>
        <p:spPr>
          <a:xfrm>
            <a:off x="7144013" y="2631002"/>
            <a:ext cx="539100" cy="538800"/>
          </a:xfrm>
          <a:prstGeom prst="rect">
            <a:avLst/>
          </a:prstGeom>
          <a:noFill/>
          <a:ln>
            <a:noFill/>
          </a:ln>
        </p:spPr>
      </p:sp>
      <p:sp>
        <p:nvSpPr>
          <p:cNvPr id="3026" name="Google Shape;3026;g22ee96b50ac_0_651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7" name="Google Shape;3027;g22ee96b50ac_0_651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F/0N2L2clM=">
    <p:spTree>
      <p:nvGrpSpPr>
        <p:cNvPr id="3028" name="Shape 3028"/>
        <p:cNvGrpSpPr/>
        <p:nvPr/>
      </p:nvGrpSpPr>
      <p:grpSpPr>
        <a:xfrm>
          <a:off x="0" y="0"/>
          <a:ext cx="0" cy="0"/>
          <a:chOff x="0" y="0"/>
          <a:chExt cx="0" cy="0"/>
        </a:xfrm>
      </p:grpSpPr>
      <p:pic>
        <p:nvPicPr>
          <p:cNvPr descr="Shape&#10;&#10;Description automatically generated with low confidence" id="3029" name="Google Shape;3029;g22ee96b50ac_0_6531"/>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3030" name="Google Shape;3030;g22ee96b50ac_0_6531"/>
          <p:cNvGrpSpPr/>
          <p:nvPr/>
        </p:nvGrpSpPr>
        <p:grpSpPr>
          <a:xfrm>
            <a:off x="0" y="2399230"/>
            <a:ext cx="9144000" cy="2349714"/>
            <a:chOff x="0" y="2182920"/>
            <a:chExt cx="9144000" cy="2349714"/>
          </a:xfrm>
        </p:grpSpPr>
        <p:sp>
          <p:nvSpPr>
            <p:cNvPr id="3031" name="Google Shape;3031;g22ee96b50ac_0_6531"/>
            <p:cNvSpPr/>
            <p:nvPr/>
          </p:nvSpPr>
          <p:spPr>
            <a:xfrm>
              <a:off x="0" y="2689734"/>
              <a:ext cx="9144000" cy="1842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32" name="Google Shape;3032;g22ee96b50ac_0_6531"/>
            <p:cNvGrpSpPr/>
            <p:nvPr/>
          </p:nvGrpSpPr>
          <p:grpSpPr>
            <a:xfrm>
              <a:off x="1229347" y="2182920"/>
              <a:ext cx="6685341" cy="1002300"/>
              <a:chOff x="976268" y="2064936"/>
              <a:chExt cx="6685341" cy="1002300"/>
            </a:xfrm>
          </p:grpSpPr>
          <p:sp>
            <p:nvSpPr>
              <p:cNvPr id="3033" name="Google Shape;3033;g22ee96b50ac_0_6531"/>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4" name="Google Shape;3034;g22ee96b50ac_0_6531"/>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5" name="Google Shape;3035;g22ee96b50ac_0_6531"/>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036" name="Google Shape;3036;g22ee96b50ac_0_6531"/>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37" name="Google Shape;3037;g22ee96b50ac_0_6531"/>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38" name="Google Shape;3038;g22ee96b50ac_0_6531"/>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39" name="Google Shape;3039;g22ee96b50ac_0_6531"/>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40" name="Google Shape;3040;g22ee96b50ac_0_6531"/>
          <p:cNvSpPr/>
          <p:nvPr>
            <p:ph idx="5" type="pic"/>
          </p:nvPr>
        </p:nvSpPr>
        <p:spPr>
          <a:xfrm>
            <a:off x="1460973" y="2631002"/>
            <a:ext cx="539100" cy="538800"/>
          </a:xfrm>
          <a:prstGeom prst="rect">
            <a:avLst/>
          </a:prstGeom>
          <a:noFill/>
          <a:ln>
            <a:noFill/>
          </a:ln>
        </p:spPr>
      </p:sp>
      <p:sp>
        <p:nvSpPr>
          <p:cNvPr id="3041" name="Google Shape;3041;g22ee96b50ac_0_6531"/>
          <p:cNvSpPr/>
          <p:nvPr>
            <p:ph idx="6" type="pic"/>
          </p:nvPr>
        </p:nvSpPr>
        <p:spPr>
          <a:xfrm>
            <a:off x="4302493" y="2631002"/>
            <a:ext cx="539100" cy="538800"/>
          </a:xfrm>
          <a:prstGeom prst="rect">
            <a:avLst/>
          </a:prstGeom>
          <a:noFill/>
          <a:ln>
            <a:noFill/>
          </a:ln>
        </p:spPr>
      </p:sp>
      <p:sp>
        <p:nvSpPr>
          <p:cNvPr id="3042" name="Google Shape;3042;g22ee96b50ac_0_6531"/>
          <p:cNvSpPr/>
          <p:nvPr>
            <p:ph idx="7" type="pic"/>
          </p:nvPr>
        </p:nvSpPr>
        <p:spPr>
          <a:xfrm>
            <a:off x="7144013" y="2631002"/>
            <a:ext cx="539100" cy="538800"/>
          </a:xfrm>
          <a:prstGeom prst="rect">
            <a:avLst/>
          </a:prstGeom>
          <a:noFill/>
          <a:ln>
            <a:noFill/>
          </a:ln>
        </p:spPr>
      </p:sp>
      <p:sp>
        <p:nvSpPr>
          <p:cNvPr id="3043" name="Google Shape;3043;g22ee96b50ac_0_653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44" name="Google Shape;3044;g22ee96b50ac_0_653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iRmFjjdsxI=">
    <p:spTree>
      <p:nvGrpSpPr>
        <p:cNvPr id="3045" name="Shape 3045"/>
        <p:cNvGrpSpPr/>
        <p:nvPr/>
      </p:nvGrpSpPr>
      <p:grpSpPr>
        <a:xfrm>
          <a:off x="0" y="0"/>
          <a:ext cx="0" cy="0"/>
          <a:chOff x="0" y="0"/>
          <a:chExt cx="0" cy="0"/>
        </a:xfrm>
      </p:grpSpPr>
      <p:pic>
        <p:nvPicPr>
          <p:cNvPr descr="Shape&#10;&#10;Description automatically generated with low confidence" id="3046" name="Google Shape;3046;g22ee96b50ac_0_6548"/>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3047" name="Google Shape;3047;g22ee96b50ac_0_6548"/>
          <p:cNvGrpSpPr/>
          <p:nvPr/>
        </p:nvGrpSpPr>
        <p:grpSpPr>
          <a:xfrm>
            <a:off x="0" y="2399230"/>
            <a:ext cx="9144000" cy="2349714"/>
            <a:chOff x="0" y="2182920"/>
            <a:chExt cx="9144000" cy="2349714"/>
          </a:xfrm>
        </p:grpSpPr>
        <p:sp>
          <p:nvSpPr>
            <p:cNvPr id="3048" name="Google Shape;3048;g22ee96b50ac_0_6548"/>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49" name="Google Shape;3049;g22ee96b50ac_0_6548"/>
            <p:cNvGrpSpPr/>
            <p:nvPr/>
          </p:nvGrpSpPr>
          <p:grpSpPr>
            <a:xfrm>
              <a:off x="1229347" y="2182920"/>
              <a:ext cx="6685341" cy="1002300"/>
              <a:chOff x="976268" y="2064936"/>
              <a:chExt cx="6685341" cy="1002300"/>
            </a:xfrm>
          </p:grpSpPr>
          <p:sp>
            <p:nvSpPr>
              <p:cNvPr id="3050" name="Google Shape;3050;g22ee96b50ac_0_6548"/>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1" name="Google Shape;3051;g22ee96b50ac_0_6548"/>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2" name="Google Shape;3052;g22ee96b50ac_0_6548"/>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053" name="Google Shape;3053;g22ee96b50ac_0_6548"/>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54" name="Google Shape;3054;g22ee96b50ac_0_6548"/>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55" name="Google Shape;3055;g22ee96b50ac_0_6548"/>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56" name="Google Shape;3056;g22ee96b50ac_0_6548"/>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57" name="Google Shape;3057;g22ee96b50ac_0_6548"/>
          <p:cNvSpPr/>
          <p:nvPr>
            <p:ph idx="5" type="pic"/>
          </p:nvPr>
        </p:nvSpPr>
        <p:spPr>
          <a:xfrm>
            <a:off x="1460973" y="2631002"/>
            <a:ext cx="539100" cy="538800"/>
          </a:xfrm>
          <a:prstGeom prst="rect">
            <a:avLst/>
          </a:prstGeom>
          <a:noFill/>
          <a:ln>
            <a:noFill/>
          </a:ln>
        </p:spPr>
      </p:sp>
      <p:sp>
        <p:nvSpPr>
          <p:cNvPr id="3058" name="Google Shape;3058;g22ee96b50ac_0_6548"/>
          <p:cNvSpPr/>
          <p:nvPr>
            <p:ph idx="6" type="pic"/>
          </p:nvPr>
        </p:nvSpPr>
        <p:spPr>
          <a:xfrm>
            <a:off x="4302493" y="2631002"/>
            <a:ext cx="539100" cy="538800"/>
          </a:xfrm>
          <a:prstGeom prst="rect">
            <a:avLst/>
          </a:prstGeom>
          <a:noFill/>
          <a:ln>
            <a:noFill/>
          </a:ln>
        </p:spPr>
      </p:sp>
      <p:sp>
        <p:nvSpPr>
          <p:cNvPr id="3059" name="Google Shape;3059;g22ee96b50ac_0_6548"/>
          <p:cNvSpPr/>
          <p:nvPr>
            <p:ph idx="7" type="pic"/>
          </p:nvPr>
        </p:nvSpPr>
        <p:spPr>
          <a:xfrm>
            <a:off x="7144013" y="2631002"/>
            <a:ext cx="539100" cy="538800"/>
          </a:xfrm>
          <a:prstGeom prst="rect">
            <a:avLst/>
          </a:prstGeom>
          <a:noFill/>
          <a:ln>
            <a:noFill/>
          </a:ln>
        </p:spPr>
      </p:sp>
      <p:sp>
        <p:nvSpPr>
          <p:cNvPr id="3060" name="Google Shape;3060;g22ee96b50ac_0_654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61" name="Google Shape;3061;g22ee96b50ac_0_654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3062" name="Shape 3062"/>
        <p:cNvGrpSpPr/>
        <p:nvPr/>
      </p:nvGrpSpPr>
      <p:grpSpPr>
        <a:xfrm>
          <a:off x="0" y="0"/>
          <a:ext cx="0" cy="0"/>
          <a:chOff x="0" y="0"/>
          <a:chExt cx="0" cy="0"/>
        </a:xfrm>
      </p:grpSpPr>
      <p:sp>
        <p:nvSpPr>
          <p:cNvPr id="3063" name="Google Shape;3063;g22ee96b50ac_0_6565"/>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3064" name="Google Shape;3064;g22ee96b50ac_0_6565"/>
          <p:cNvPicPr preferRelativeResize="0"/>
          <p:nvPr/>
        </p:nvPicPr>
        <p:blipFill rotWithShape="1">
          <a:blip r:embed="rId2">
            <a:alphaModFix/>
          </a:blip>
          <a:srcRect b="45931" l="20568" r="20562" t="0"/>
          <a:stretch/>
        </p:blipFill>
        <p:spPr>
          <a:xfrm rot="5400000">
            <a:off x="5391151" y="1390649"/>
            <a:ext cx="5143498" cy="2362200"/>
          </a:xfrm>
          <a:prstGeom prst="rect">
            <a:avLst/>
          </a:prstGeom>
          <a:solidFill>
            <a:schemeClr val="dk2"/>
          </a:solidFill>
          <a:ln>
            <a:noFill/>
          </a:ln>
        </p:spPr>
      </p:pic>
      <p:pic>
        <p:nvPicPr>
          <p:cNvPr descr="Shape&#10;&#10;Description automatically generated with low confidence" id="3065" name="Google Shape;3065;g22ee96b50ac_0_6565"/>
          <p:cNvPicPr preferRelativeResize="0"/>
          <p:nvPr/>
        </p:nvPicPr>
        <p:blipFill rotWithShape="1">
          <a:blip r:embed="rId3">
            <a:alphaModFix/>
          </a:blip>
          <a:srcRect b="0" l="0" r="0" t="0"/>
          <a:stretch/>
        </p:blipFill>
        <p:spPr>
          <a:xfrm>
            <a:off x="0" y="0"/>
            <a:ext cx="9143999" cy="5143499"/>
          </a:xfrm>
          <a:prstGeom prst="rect">
            <a:avLst/>
          </a:prstGeom>
          <a:noFill/>
          <a:ln>
            <a:noFill/>
          </a:ln>
        </p:spPr>
      </p:pic>
      <p:cxnSp>
        <p:nvCxnSpPr>
          <p:cNvPr id="3066" name="Google Shape;3066;g22ee96b50ac_0_6565"/>
          <p:cNvCxnSpPr/>
          <p:nvPr/>
        </p:nvCxnSpPr>
        <p:spPr>
          <a:xfrm>
            <a:off x="777369" y="2062045"/>
            <a:ext cx="0" cy="1882200"/>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3067" name="Google Shape;3067;g22ee96b50ac_0_6565"/>
          <p:cNvPicPr preferRelativeResize="0"/>
          <p:nvPr/>
        </p:nvPicPr>
        <p:blipFill rotWithShape="1">
          <a:blip r:embed="rId4">
            <a:alphaModFix/>
          </a:blip>
          <a:srcRect b="0" l="20443" r="22452" t="0"/>
          <a:stretch/>
        </p:blipFill>
        <p:spPr>
          <a:xfrm>
            <a:off x="5353758" y="1004593"/>
            <a:ext cx="2781566" cy="3247435"/>
          </a:xfrm>
          <a:prstGeom prst="rect">
            <a:avLst/>
          </a:prstGeom>
          <a:noFill/>
          <a:ln cap="flat" cmpd="sng" w="28575">
            <a:solidFill>
              <a:srgbClr val="D8D8D8"/>
            </a:solidFill>
            <a:prstDash val="solid"/>
            <a:round/>
            <a:headEnd len="sm" w="sm" type="none"/>
            <a:tailEnd len="sm" w="sm" type="none"/>
          </a:ln>
        </p:spPr>
      </p:pic>
      <p:sp>
        <p:nvSpPr>
          <p:cNvPr id="3068" name="Google Shape;3068;g22ee96b50ac_0_6565"/>
          <p:cNvSpPr txBox="1"/>
          <p:nvPr>
            <p:ph idx="1" type="body"/>
          </p:nvPr>
        </p:nvSpPr>
        <p:spPr>
          <a:xfrm>
            <a:off x="912063" y="2052267"/>
            <a:ext cx="3673800" cy="18822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69" name="Google Shape;3069;g22ee96b50ac_0_6565"/>
          <p:cNvSpPr txBox="1"/>
          <p:nvPr>
            <p:ph type="title"/>
          </p:nvPr>
        </p:nvSpPr>
        <p:spPr>
          <a:xfrm>
            <a:off x="912063" y="1246189"/>
            <a:ext cx="3673800"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3070" name="Shape 3070"/>
        <p:cNvGrpSpPr/>
        <p:nvPr/>
      </p:nvGrpSpPr>
      <p:grpSpPr>
        <a:xfrm>
          <a:off x="0" y="0"/>
          <a:ext cx="0" cy="0"/>
          <a:chOff x="0" y="0"/>
          <a:chExt cx="0" cy="0"/>
        </a:xfrm>
      </p:grpSpPr>
      <p:grpSp>
        <p:nvGrpSpPr>
          <p:cNvPr id="3071" name="Google Shape;3071;g22ee96b50ac_0_6573"/>
          <p:cNvGrpSpPr/>
          <p:nvPr/>
        </p:nvGrpSpPr>
        <p:grpSpPr>
          <a:xfrm>
            <a:off x="3138739" y="1728182"/>
            <a:ext cx="2866558" cy="2848948"/>
            <a:chOff x="-15798" y="0"/>
            <a:chExt cx="2571596" cy="2555798"/>
          </a:xfrm>
        </p:grpSpPr>
        <p:sp>
          <p:nvSpPr>
            <p:cNvPr id="3072" name="Google Shape;3072;g22ee96b50ac_0_6573"/>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3073" name="Google Shape;3073;g22ee96b50ac_0_6573"/>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3074" name="Google Shape;3074;g22ee96b50ac_0_6573"/>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3075" name="Google Shape;3075;g22ee96b50ac_0_6573"/>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3076" name="Google Shape;3076;g22ee96b50ac_0_6573"/>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3077" name="Google Shape;3077;g22ee96b50ac_0_6573"/>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78" name="Google Shape;3078;g22ee96b50ac_0_6573"/>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79" name="Google Shape;3079;g22ee96b50ac_0_6573"/>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0" name="Google Shape;3080;g22ee96b50ac_0_6573"/>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1" name="Google Shape;3081;g22ee96b50ac_0_6573"/>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2" name="Google Shape;3082;g22ee96b50ac_0_6573"/>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3" name="Google Shape;3083;g22ee96b50ac_0_6573"/>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4" name="Google Shape;3084;g22ee96b50ac_0_6573"/>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5" name="Google Shape;3085;g22ee96b50ac_0_6573"/>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6" name="Google Shape;3086;g22ee96b50ac_0_6573"/>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7" name="Google Shape;3087;g22ee96b50ac_0_6573"/>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8" name="Google Shape;3088;g22ee96b50ac_0_6573"/>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89" name="Google Shape;3089;g22ee96b50ac_0_6573"/>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R/mw46Qf1M=">
    <p:spTree>
      <p:nvGrpSpPr>
        <p:cNvPr id="3090" name="Shape 3090"/>
        <p:cNvGrpSpPr/>
        <p:nvPr/>
      </p:nvGrpSpPr>
      <p:grpSpPr>
        <a:xfrm>
          <a:off x="0" y="0"/>
          <a:ext cx="0" cy="0"/>
          <a:chOff x="0" y="0"/>
          <a:chExt cx="0" cy="0"/>
        </a:xfrm>
      </p:grpSpPr>
      <p:grpSp>
        <p:nvGrpSpPr>
          <p:cNvPr id="3091" name="Google Shape;3091;g22ee96b50ac_0_6593"/>
          <p:cNvGrpSpPr/>
          <p:nvPr/>
        </p:nvGrpSpPr>
        <p:grpSpPr>
          <a:xfrm>
            <a:off x="3138739" y="1728182"/>
            <a:ext cx="2866558" cy="2848948"/>
            <a:chOff x="-15798" y="0"/>
            <a:chExt cx="2571596" cy="2555798"/>
          </a:xfrm>
        </p:grpSpPr>
        <p:sp>
          <p:nvSpPr>
            <p:cNvPr id="3092" name="Google Shape;3092;g22ee96b50ac_0_6593"/>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3093" name="Google Shape;3093;g22ee96b50ac_0_6593"/>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3094" name="Google Shape;3094;g22ee96b50ac_0_6593"/>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3095" name="Google Shape;3095;g22ee96b50ac_0_6593"/>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3096" name="Google Shape;3096;g22ee96b50ac_0_6593"/>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3097" name="Google Shape;3097;g22ee96b50ac_0_6593"/>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98" name="Google Shape;3098;g22ee96b50ac_0_6593"/>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099" name="Google Shape;3099;g22ee96b50ac_0_6593"/>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0" name="Google Shape;3100;g22ee96b50ac_0_6593"/>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1" name="Google Shape;3101;g22ee96b50ac_0_6593"/>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2" name="Google Shape;3102;g22ee96b50ac_0_6593"/>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3" name="Google Shape;3103;g22ee96b50ac_0_6593"/>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4" name="Google Shape;3104;g22ee96b50ac_0_6593"/>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5" name="Google Shape;3105;g22ee96b50ac_0_6593"/>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6" name="Google Shape;3106;g22ee96b50ac_0_6593"/>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7" name="Google Shape;3107;g22ee96b50ac_0_6593"/>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8" name="Google Shape;3108;g22ee96b50ac_0_6593"/>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09" name="Google Shape;3109;g22ee96b50ac_0_6593"/>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xbqzYUFK74=">
    <p:spTree>
      <p:nvGrpSpPr>
        <p:cNvPr id="3110" name="Shape 3110"/>
        <p:cNvGrpSpPr/>
        <p:nvPr/>
      </p:nvGrpSpPr>
      <p:grpSpPr>
        <a:xfrm>
          <a:off x="0" y="0"/>
          <a:ext cx="0" cy="0"/>
          <a:chOff x="0" y="0"/>
          <a:chExt cx="0" cy="0"/>
        </a:xfrm>
      </p:grpSpPr>
      <p:pic>
        <p:nvPicPr>
          <p:cNvPr descr="A picture containing graphical user interface&#10;&#10;Description automatically generated" id="3111" name="Google Shape;3111;g22ee96b50ac_0_661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3112" name="Google Shape;3112;g22ee96b50ac_0_6613"/>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3113" name="Shape 3113"/>
        <p:cNvGrpSpPr/>
        <p:nvPr/>
      </p:nvGrpSpPr>
      <p:grpSpPr>
        <a:xfrm>
          <a:off x="0" y="0"/>
          <a:ext cx="0" cy="0"/>
          <a:chOff x="0" y="0"/>
          <a:chExt cx="0" cy="0"/>
        </a:xfrm>
      </p:grpSpPr>
      <p:pic>
        <p:nvPicPr>
          <p:cNvPr descr="Graphical user interface, application&#10;&#10;Description automatically generated" id="3114" name="Google Shape;3114;g22ee96b50ac_0_6616"/>
          <p:cNvPicPr preferRelativeResize="0"/>
          <p:nvPr/>
        </p:nvPicPr>
        <p:blipFill rotWithShape="1">
          <a:blip r:embed="rId2">
            <a:alphaModFix/>
          </a:blip>
          <a:srcRect b="0" l="0" r="0" t="0"/>
          <a:stretch/>
        </p:blipFill>
        <p:spPr>
          <a:xfrm>
            <a:off x="0" y="0"/>
            <a:ext cx="9143999" cy="5143499"/>
          </a:xfrm>
          <a:prstGeom prst="rect">
            <a:avLst/>
          </a:prstGeom>
          <a:noFill/>
          <a:ln>
            <a:noFill/>
          </a:ln>
        </p:spPr>
      </p:pic>
      <p:pic>
        <p:nvPicPr>
          <p:cNvPr descr="Shape&#10;&#10;Description automatically generated with low confidence" id="3115" name="Google Shape;3115;g22ee96b50ac_0_6616"/>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vmpBuBPQtI=">
    <p:spTree>
      <p:nvGrpSpPr>
        <p:cNvPr id="3116" name="Shape 3116"/>
        <p:cNvGrpSpPr/>
        <p:nvPr/>
      </p:nvGrpSpPr>
      <p:grpSpPr>
        <a:xfrm>
          <a:off x="0" y="0"/>
          <a:ext cx="0" cy="0"/>
          <a:chOff x="0" y="0"/>
          <a:chExt cx="0" cy="0"/>
        </a:xfrm>
      </p:grpSpPr>
      <p:pic>
        <p:nvPicPr>
          <p:cNvPr descr="A computer on a table&#10;&#10;Description automatically generated with medium confidence" id="3117" name="Google Shape;3117;g22ee96b50ac_0_6619"/>
          <p:cNvPicPr preferRelativeResize="0"/>
          <p:nvPr/>
        </p:nvPicPr>
        <p:blipFill rotWithShape="1">
          <a:blip r:embed="rId2">
            <a:alphaModFix/>
          </a:blip>
          <a:srcRect b="8546" l="0" r="1748" t="8555"/>
          <a:stretch/>
        </p:blipFill>
        <p:spPr>
          <a:xfrm>
            <a:off x="-1" y="-1"/>
            <a:ext cx="9144000" cy="5143499"/>
          </a:xfrm>
          <a:prstGeom prst="rect">
            <a:avLst/>
          </a:prstGeom>
          <a:noFill/>
          <a:ln>
            <a:noFill/>
          </a:ln>
        </p:spPr>
      </p:pic>
      <p:pic>
        <p:nvPicPr>
          <p:cNvPr descr="Shape&#10;&#10;Description automatically generated with low confidence" id="3118" name="Google Shape;3118;g22ee96b50ac_0_6619"/>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119" name="Google Shape;3119;g22ee96b50ac_0_6619"/>
          <p:cNvSpPr/>
          <p:nvPr/>
        </p:nvSpPr>
        <p:spPr>
          <a:xfrm>
            <a:off x="2240495" y="1407885"/>
            <a:ext cx="4811700" cy="7680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120" name="Google Shape;3120;g22ee96b50ac_0_6619"/>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3121" name="Google Shape;3121;g22ee96b50ac_0_6619"/>
          <p:cNvSpPr/>
          <p:nvPr/>
        </p:nvSpPr>
        <p:spPr>
          <a:xfrm>
            <a:off x="2233323" y="613458"/>
            <a:ext cx="4818600" cy="79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2" name="Google Shape;3122;g22ee96b50ac_0_6619"/>
          <p:cNvSpPr txBox="1"/>
          <p:nvPr>
            <p:ph idx="1" type="body"/>
          </p:nvPr>
        </p:nvSpPr>
        <p:spPr>
          <a:xfrm>
            <a:off x="2634216" y="802314"/>
            <a:ext cx="40170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23" name="Google Shape;3123;g22ee96b50ac_0_6619"/>
          <p:cNvSpPr txBox="1"/>
          <p:nvPr>
            <p:ph idx="2" type="body"/>
          </p:nvPr>
        </p:nvSpPr>
        <p:spPr>
          <a:xfrm>
            <a:off x="4079630" y="1996884"/>
            <a:ext cx="27222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9">
  <p:cSld name="1_Caption 1NcEwU4sF0U=">
    <p:spTree>
      <p:nvGrpSpPr>
        <p:cNvPr id="14" name="Shape 14"/>
        <p:cNvGrpSpPr/>
        <p:nvPr/>
      </p:nvGrpSpPr>
      <p:grpSpPr>
        <a:xfrm>
          <a:off x="0" y="0"/>
          <a:ext cx="0" cy="0"/>
          <a:chOff x="0" y="0"/>
          <a:chExt cx="0" cy="0"/>
        </a:xfrm>
      </p:grpSpPr>
      <p:grpSp>
        <p:nvGrpSpPr>
          <p:cNvPr id="15" name="Google Shape;15;g23ad6cd3d65_0_2011"/>
          <p:cNvGrpSpPr/>
          <p:nvPr/>
        </p:nvGrpSpPr>
        <p:grpSpPr>
          <a:xfrm>
            <a:off x="444" y="0"/>
            <a:ext cx="9143558" cy="5143500"/>
            <a:chOff x="444" y="317809"/>
            <a:chExt cx="9143558" cy="5143500"/>
          </a:xfrm>
        </p:grpSpPr>
        <p:pic>
          <p:nvPicPr>
            <p:cNvPr descr="Surface chart&#10;&#10;Description automatically generated with low confidence" id="16" name="Google Shape;16;g23ad6cd3d65_0_2011"/>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17" name="Google Shape;17;g23ad6cd3d65_0_2011"/>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18" name="Google Shape;18;g23ad6cd3d65_0_2011"/>
          <p:cNvPicPr preferRelativeResize="0"/>
          <p:nvPr/>
        </p:nvPicPr>
        <p:blipFill rotWithShape="1">
          <a:blip r:embed="rId3">
            <a:alphaModFix/>
          </a:blip>
          <a:srcRect b="0" l="0" r="0" t="0"/>
          <a:stretch/>
        </p:blipFill>
        <p:spPr>
          <a:xfrm>
            <a:off x="0" y="0"/>
            <a:ext cx="9143988" cy="5143492"/>
          </a:xfrm>
          <a:prstGeom prst="rect">
            <a:avLst/>
          </a:prstGeom>
          <a:noFill/>
          <a:ln>
            <a:noFill/>
          </a:ln>
        </p:spPr>
      </p:pic>
      <p:pic>
        <p:nvPicPr>
          <p:cNvPr descr="A picture containing text&#10;&#10;Description automatically generated" id="19" name="Google Shape;19;g23ad6cd3d65_0_2011"/>
          <p:cNvPicPr preferRelativeResize="0"/>
          <p:nvPr/>
        </p:nvPicPr>
        <p:blipFill rotWithShape="1">
          <a:blip r:embed="rId4">
            <a:alphaModFix amt="85000"/>
          </a:blip>
          <a:srcRect b="0" l="0" r="0" t="0"/>
          <a:stretch/>
        </p:blipFill>
        <p:spPr>
          <a:xfrm>
            <a:off x="2251213" y="1143261"/>
            <a:ext cx="4641575" cy="2799229"/>
          </a:xfrm>
          <a:prstGeom prst="rect">
            <a:avLst/>
          </a:prstGeom>
          <a:noFill/>
          <a:ln>
            <a:noFill/>
          </a:ln>
        </p:spPr>
      </p:pic>
      <p:sp>
        <p:nvSpPr>
          <p:cNvPr id="20" name="Google Shape;20;g23ad6cd3d65_0_2011"/>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 name="Google Shape;21;g23ad6cd3d65_0_2011"/>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290" name="Shape 290"/>
        <p:cNvGrpSpPr/>
        <p:nvPr/>
      </p:nvGrpSpPr>
      <p:grpSpPr>
        <a:xfrm>
          <a:off x="0" y="0"/>
          <a:ext cx="0" cy="0"/>
          <a:chOff x="0" y="0"/>
          <a:chExt cx="0" cy="0"/>
        </a:xfrm>
      </p:grpSpPr>
      <p:sp>
        <p:nvSpPr>
          <p:cNvPr id="291" name="Google Shape;291;p302"/>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p302"/>
          <p:cNvSpPr/>
          <p:nvPr>
            <p:ph idx="2" type="pic"/>
          </p:nvPr>
        </p:nvSpPr>
        <p:spPr>
          <a:xfrm>
            <a:off x="235670" y="0"/>
            <a:ext cx="3582186" cy="5143494"/>
          </a:xfrm>
          <a:prstGeom prst="rect">
            <a:avLst/>
          </a:prstGeom>
          <a:noFill/>
          <a:ln>
            <a:noFill/>
          </a:ln>
        </p:spPr>
      </p:sp>
      <p:pic>
        <p:nvPicPr>
          <p:cNvPr descr="Shape&#10;&#10;Description automatically generated with low confidence" id="293" name="Google Shape;293;p30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4" name="Google Shape;294;p302"/>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302"/>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bNNia3rMlQ=">
    <p:spTree>
      <p:nvGrpSpPr>
        <p:cNvPr id="3124" name="Shape 3124"/>
        <p:cNvGrpSpPr/>
        <p:nvPr/>
      </p:nvGrpSpPr>
      <p:grpSpPr>
        <a:xfrm>
          <a:off x="0" y="0"/>
          <a:ext cx="0" cy="0"/>
          <a:chOff x="0" y="0"/>
          <a:chExt cx="0" cy="0"/>
        </a:xfrm>
      </p:grpSpPr>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D/1pwN62fM=">
    <p:spTree>
      <p:nvGrpSpPr>
        <p:cNvPr id="3125" name="Shape 3125"/>
        <p:cNvGrpSpPr/>
        <p:nvPr/>
      </p:nvGrpSpPr>
      <p:grpSpPr>
        <a:xfrm>
          <a:off x="0" y="0"/>
          <a:ext cx="0" cy="0"/>
          <a:chOff x="0" y="0"/>
          <a:chExt cx="0" cy="0"/>
        </a:xfrm>
      </p:grpSpPr>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wQtW+R6iq8=">
    <p:spTree>
      <p:nvGrpSpPr>
        <p:cNvPr id="3126" name="Shape 3126"/>
        <p:cNvGrpSpPr/>
        <p:nvPr/>
      </p:nvGrpSpPr>
      <p:grpSpPr>
        <a:xfrm>
          <a:off x="0" y="0"/>
          <a:ext cx="0" cy="0"/>
          <a:chOff x="0" y="0"/>
          <a:chExt cx="0" cy="0"/>
        </a:xfrm>
      </p:grpSpPr>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3127" name="Shape 3127"/>
        <p:cNvGrpSpPr/>
        <p:nvPr/>
      </p:nvGrpSpPr>
      <p:grpSpPr>
        <a:xfrm>
          <a:off x="0" y="0"/>
          <a:ext cx="0" cy="0"/>
          <a:chOff x="0" y="0"/>
          <a:chExt cx="0" cy="0"/>
        </a:xfrm>
      </p:grpSpPr>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LO1">
  <p:cSld name="CUSTOM">
    <p:spTree>
      <p:nvGrpSpPr>
        <p:cNvPr id="3128" name="Shape 3128"/>
        <p:cNvGrpSpPr/>
        <p:nvPr/>
      </p:nvGrpSpPr>
      <p:grpSpPr>
        <a:xfrm>
          <a:off x="0" y="0"/>
          <a:ext cx="0" cy="0"/>
          <a:chOff x="0" y="0"/>
          <a:chExt cx="0" cy="0"/>
        </a:xfrm>
      </p:grpSpPr>
      <p:sp>
        <p:nvSpPr>
          <p:cNvPr id="3129" name="Google Shape;3129;g22ee96b50ac_0_6631"/>
          <p:cNvSpPr/>
          <p:nvPr/>
        </p:nvSpPr>
        <p:spPr>
          <a:xfrm>
            <a:off x="6283400" y="1284706"/>
            <a:ext cx="2561400" cy="3384600"/>
          </a:xfrm>
          <a:prstGeom prst="round2DiagRect">
            <a:avLst>
              <a:gd fmla="val 16667" name="adj1"/>
              <a:gd fmla="val 0" name="adj2"/>
            </a:avLst>
          </a:prstGeom>
          <a:solidFill>
            <a:srgbClr val="B1C78F">
              <a:alpha val="8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g22ee96b50ac_0_6631"/>
          <p:cNvSpPr/>
          <p:nvPr/>
        </p:nvSpPr>
        <p:spPr>
          <a:xfrm>
            <a:off x="3291300" y="1284706"/>
            <a:ext cx="2561400" cy="3384600"/>
          </a:xfrm>
          <a:prstGeom prst="round2DiagRect">
            <a:avLst>
              <a:gd fmla="val 16667" name="adj1"/>
              <a:gd fmla="val 0" name="adj2"/>
            </a:avLst>
          </a:prstGeom>
          <a:solidFill>
            <a:srgbClr val="EAD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g22ee96b50ac_0_6631"/>
          <p:cNvSpPr/>
          <p:nvPr/>
        </p:nvSpPr>
        <p:spPr>
          <a:xfrm>
            <a:off x="299200" y="1284706"/>
            <a:ext cx="2561400" cy="3384600"/>
          </a:xfrm>
          <a:prstGeom prst="round2DiagRect">
            <a:avLst>
              <a:gd fmla="val 16667" name="adj1"/>
              <a:gd fmla="val 0" name="adj2"/>
            </a:avLst>
          </a:prstGeom>
          <a:solidFill>
            <a:srgbClr val="223669">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g22ee96b50ac_0_6631"/>
          <p:cNvSpPr/>
          <p:nvPr/>
        </p:nvSpPr>
        <p:spPr>
          <a:xfrm>
            <a:off x="1129000" y="931394"/>
            <a:ext cx="901800" cy="857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g22ee96b50ac_0_6631"/>
          <p:cNvSpPr/>
          <p:nvPr/>
        </p:nvSpPr>
        <p:spPr>
          <a:xfrm>
            <a:off x="254300" y="1900319"/>
            <a:ext cx="2661900" cy="344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ublic Sans"/>
              <a:ea typeface="Public Sans"/>
              <a:cs typeface="Public Sans"/>
              <a:sym typeface="Public Sans"/>
            </a:endParaRPr>
          </a:p>
        </p:txBody>
      </p:sp>
      <p:sp>
        <p:nvSpPr>
          <p:cNvPr id="3134" name="Google Shape;3134;g22ee96b50ac_0_6631"/>
          <p:cNvSpPr/>
          <p:nvPr/>
        </p:nvSpPr>
        <p:spPr>
          <a:xfrm>
            <a:off x="6227800" y="1900319"/>
            <a:ext cx="2661900" cy="344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ublic Sans"/>
              <a:ea typeface="Public Sans"/>
              <a:cs typeface="Public Sans"/>
              <a:sym typeface="Public Sans"/>
            </a:endParaRPr>
          </a:p>
        </p:txBody>
      </p:sp>
      <p:sp>
        <p:nvSpPr>
          <p:cNvPr id="3135" name="Google Shape;3135;g22ee96b50ac_0_6631"/>
          <p:cNvSpPr/>
          <p:nvPr/>
        </p:nvSpPr>
        <p:spPr>
          <a:xfrm>
            <a:off x="3241050" y="1900319"/>
            <a:ext cx="2661900" cy="344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ublic Sans"/>
              <a:ea typeface="Public Sans"/>
              <a:cs typeface="Public Sans"/>
              <a:sym typeface="Public Sans"/>
            </a:endParaRPr>
          </a:p>
        </p:txBody>
      </p:sp>
      <p:sp>
        <p:nvSpPr>
          <p:cNvPr id="3136" name="Google Shape;3136;g22ee96b50ac_0_6631"/>
          <p:cNvSpPr/>
          <p:nvPr/>
        </p:nvSpPr>
        <p:spPr>
          <a:xfrm>
            <a:off x="4121100" y="931394"/>
            <a:ext cx="901800" cy="857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g22ee96b50ac_0_6631"/>
          <p:cNvSpPr/>
          <p:nvPr/>
        </p:nvSpPr>
        <p:spPr>
          <a:xfrm>
            <a:off x="7113200" y="931394"/>
            <a:ext cx="901800" cy="857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38" name="Google Shape;3138;g22ee96b50ac_0_6631"/>
          <p:cNvPicPr preferRelativeResize="0"/>
          <p:nvPr/>
        </p:nvPicPr>
        <p:blipFill rotWithShape="1">
          <a:blip r:embed="rId2">
            <a:alphaModFix/>
          </a:blip>
          <a:srcRect b="0" l="0" r="0" t="0"/>
          <a:stretch/>
        </p:blipFill>
        <p:spPr>
          <a:xfrm>
            <a:off x="1313250" y="1093471"/>
            <a:ext cx="533300" cy="533275"/>
          </a:xfrm>
          <a:prstGeom prst="rect">
            <a:avLst/>
          </a:prstGeom>
          <a:noFill/>
          <a:ln>
            <a:noFill/>
          </a:ln>
        </p:spPr>
      </p:pic>
      <p:pic>
        <p:nvPicPr>
          <p:cNvPr id="3139" name="Google Shape;3139;g22ee96b50ac_0_6631"/>
          <p:cNvPicPr preferRelativeResize="0"/>
          <p:nvPr/>
        </p:nvPicPr>
        <p:blipFill rotWithShape="1">
          <a:blip r:embed="rId3">
            <a:alphaModFix/>
          </a:blip>
          <a:srcRect b="0" l="0" r="0" t="0"/>
          <a:stretch/>
        </p:blipFill>
        <p:spPr>
          <a:xfrm>
            <a:off x="4305350" y="1093444"/>
            <a:ext cx="533300" cy="533300"/>
          </a:xfrm>
          <a:prstGeom prst="rect">
            <a:avLst/>
          </a:prstGeom>
          <a:noFill/>
          <a:ln>
            <a:noFill/>
          </a:ln>
        </p:spPr>
      </p:pic>
      <p:pic>
        <p:nvPicPr>
          <p:cNvPr id="3140" name="Google Shape;3140;g22ee96b50ac_0_6631"/>
          <p:cNvPicPr preferRelativeResize="0"/>
          <p:nvPr/>
        </p:nvPicPr>
        <p:blipFill rotWithShape="1">
          <a:blip r:embed="rId4">
            <a:alphaModFix/>
          </a:blip>
          <a:srcRect b="0" l="0" r="0" t="0"/>
          <a:stretch/>
        </p:blipFill>
        <p:spPr>
          <a:xfrm>
            <a:off x="7297450" y="1093444"/>
            <a:ext cx="533300" cy="533300"/>
          </a:xfrm>
          <a:prstGeom prst="rect">
            <a:avLst/>
          </a:prstGeom>
          <a:noFill/>
          <a:ln>
            <a:noFill/>
          </a:ln>
        </p:spPr>
      </p:pic>
      <p:pic>
        <p:nvPicPr>
          <p:cNvPr descr="Shape&#10;&#10;Description automatically generated with low confidence" id="3141" name="Google Shape;3141;g22ee96b50ac_0_6631"/>
          <p:cNvPicPr preferRelativeResize="0"/>
          <p:nvPr/>
        </p:nvPicPr>
        <p:blipFill rotWithShape="1">
          <a:blip r:embed="rId5">
            <a:alphaModFix/>
          </a:blip>
          <a:srcRect b="0" l="0" r="0" t="0"/>
          <a:stretch/>
        </p:blipFill>
        <p:spPr>
          <a:xfrm>
            <a:off x="0" y="0"/>
            <a:ext cx="9144000" cy="5143500"/>
          </a:xfrm>
          <a:prstGeom prst="rect">
            <a:avLst/>
          </a:prstGeom>
          <a:noFill/>
          <a:ln>
            <a:noFill/>
          </a:ln>
        </p:spPr>
      </p:pic>
      <p:sp>
        <p:nvSpPr>
          <p:cNvPr id="3142" name="Google Shape;3142;g22ee96b50ac_0_663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43" name="Google Shape;3143;g22ee96b50ac_0_663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3145" name="Shape 3145"/>
        <p:cNvGrpSpPr/>
        <p:nvPr/>
      </p:nvGrpSpPr>
      <p:grpSpPr>
        <a:xfrm>
          <a:off x="0" y="0"/>
          <a:ext cx="0" cy="0"/>
          <a:chOff x="0" y="0"/>
          <a:chExt cx="0" cy="0"/>
        </a:xfrm>
      </p:grpSpPr>
      <p:pic>
        <p:nvPicPr>
          <p:cNvPr descr="Shape&#10;&#10;Description automatically generated with low confidence" id="3146" name="Google Shape;3146;g22ee96b50ac_0_1040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147" name="Google Shape;3147;g22ee96b50ac_0_10406"/>
          <p:cNvSpPr/>
          <p:nvPr>
            <p:ph idx="2" type="pic"/>
          </p:nvPr>
        </p:nvSpPr>
        <p:spPr>
          <a:xfrm>
            <a:off x="4572000" y="0"/>
            <a:ext cx="4572000" cy="5143500"/>
          </a:xfrm>
          <a:prstGeom prst="rect">
            <a:avLst/>
          </a:prstGeom>
          <a:noFill/>
          <a:ln>
            <a:noFill/>
          </a:ln>
        </p:spPr>
      </p:sp>
      <p:sp>
        <p:nvSpPr>
          <p:cNvPr id="3148" name="Google Shape;3148;g22ee96b50ac_0_10406"/>
          <p:cNvSpPr/>
          <p:nvPr/>
        </p:nvSpPr>
        <p:spPr>
          <a:xfrm>
            <a:off x="-1" y="1178120"/>
            <a:ext cx="4781700" cy="333390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49" name="Google Shape;3149;g22ee96b50ac_0_10406"/>
          <p:cNvSpPr txBox="1"/>
          <p:nvPr>
            <p:ph idx="1" type="body"/>
          </p:nvPr>
        </p:nvSpPr>
        <p:spPr>
          <a:xfrm>
            <a:off x="135731" y="1388586"/>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50" name="Google Shape;3150;g22ee96b50ac_0_1040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1" name="Google Shape;3151;g22ee96b50ac_0_1040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3152" name="Shape 3152"/>
        <p:cNvGrpSpPr/>
        <p:nvPr/>
      </p:nvGrpSpPr>
      <p:grpSpPr>
        <a:xfrm>
          <a:off x="0" y="0"/>
          <a:ext cx="0" cy="0"/>
          <a:chOff x="0" y="0"/>
          <a:chExt cx="0" cy="0"/>
        </a:xfrm>
      </p:grpSpPr>
      <p:pic>
        <p:nvPicPr>
          <p:cNvPr descr="Shape&#10;&#10;Description automatically generated with low confidence" id="3153" name="Google Shape;3153;g22ee96b50ac_0_10413"/>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3154" name="Google Shape;3154;g22ee96b50ac_0_10413"/>
          <p:cNvSpPr/>
          <p:nvPr/>
        </p:nvSpPr>
        <p:spPr>
          <a:xfrm>
            <a:off x="4109012" y="748626"/>
            <a:ext cx="327300" cy="3808200"/>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3155" name="Google Shape;3155;g22ee96b50ac_0_10413"/>
          <p:cNvSpPr/>
          <p:nvPr>
            <p:ph idx="2" type="pic"/>
          </p:nvPr>
        </p:nvSpPr>
        <p:spPr>
          <a:xfrm>
            <a:off x="0" y="667604"/>
            <a:ext cx="4201500" cy="3970200"/>
          </a:xfrm>
          <a:prstGeom prst="rect">
            <a:avLst/>
          </a:prstGeom>
          <a:noFill/>
          <a:ln>
            <a:noFill/>
          </a:ln>
        </p:spPr>
      </p:sp>
      <p:sp>
        <p:nvSpPr>
          <p:cNvPr id="3156" name="Google Shape;3156;g22ee96b50ac_0_10413"/>
          <p:cNvSpPr/>
          <p:nvPr/>
        </p:nvSpPr>
        <p:spPr>
          <a:xfrm>
            <a:off x="4436268" y="973867"/>
            <a:ext cx="4707600" cy="513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3157" name="Google Shape;3157;g22ee96b50ac_0_10413"/>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58" name="Google Shape;3158;g22ee96b50ac_0_10413"/>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59" name="Shape 3159"/>
        <p:cNvGrpSpPr/>
        <p:nvPr/>
      </p:nvGrpSpPr>
      <p:grpSpPr>
        <a:xfrm>
          <a:off x="0" y="0"/>
          <a:ext cx="0" cy="0"/>
          <a:chOff x="0" y="0"/>
          <a:chExt cx="0" cy="0"/>
        </a:xfrm>
      </p:grpSpPr>
      <p:pic>
        <p:nvPicPr>
          <p:cNvPr descr="Shape&#10;&#10;Description automatically generated with low confidence" id="3160" name="Google Shape;3160;g22ee96b50ac_0_10420"/>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161" name="Google Shape;3161;g22ee96b50ac_0_10420"/>
          <p:cNvGrpSpPr/>
          <p:nvPr/>
        </p:nvGrpSpPr>
        <p:grpSpPr>
          <a:xfrm>
            <a:off x="1797482" y="880773"/>
            <a:ext cx="1098777" cy="620100"/>
            <a:chOff x="1797482" y="880773"/>
            <a:chExt cx="1098777" cy="620100"/>
          </a:xfrm>
        </p:grpSpPr>
        <p:sp>
          <p:nvSpPr>
            <p:cNvPr id="3162" name="Google Shape;3162;g22ee96b50ac_0_10420"/>
            <p:cNvSpPr/>
            <p:nvPr/>
          </p:nvSpPr>
          <p:spPr>
            <a:xfrm>
              <a:off x="1834737" y="918028"/>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63" name="Google Shape;3163;g22ee96b50ac_0_10420"/>
            <p:cNvSpPr/>
            <p:nvPr/>
          </p:nvSpPr>
          <p:spPr>
            <a:xfrm>
              <a:off x="1797482" y="880773"/>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164" name="Google Shape;3164;g22ee96b50ac_0_10420"/>
            <p:cNvCxnSpPr/>
            <p:nvPr/>
          </p:nvCxnSpPr>
          <p:spPr>
            <a:xfrm flipH="1" rot="10800000">
              <a:off x="2549759" y="1190363"/>
              <a:ext cx="346500" cy="900"/>
            </a:xfrm>
            <a:prstGeom prst="straightConnector1">
              <a:avLst/>
            </a:prstGeom>
            <a:noFill/>
            <a:ln cap="flat" cmpd="sng" w="12700">
              <a:solidFill>
                <a:srgbClr val="BFBFBF"/>
              </a:solidFill>
              <a:prstDash val="dash"/>
              <a:round/>
              <a:headEnd len="sm" w="sm" type="none"/>
              <a:tailEnd len="sm" w="sm" type="none"/>
            </a:ln>
          </p:spPr>
        </p:cxnSp>
      </p:grpSp>
      <p:grpSp>
        <p:nvGrpSpPr>
          <p:cNvPr id="3165" name="Google Shape;3165;g22ee96b50ac_0_10420"/>
          <p:cNvGrpSpPr/>
          <p:nvPr/>
        </p:nvGrpSpPr>
        <p:grpSpPr>
          <a:xfrm>
            <a:off x="1797482" y="1698519"/>
            <a:ext cx="1098777" cy="620100"/>
            <a:chOff x="1797482" y="1698519"/>
            <a:chExt cx="1098777" cy="620100"/>
          </a:xfrm>
        </p:grpSpPr>
        <p:sp>
          <p:nvSpPr>
            <p:cNvPr id="3166" name="Google Shape;3166;g22ee96b50ac_0_10420"/>
            <p:cNvSpPr/>
            <p:nvPr/>
          </p:nvSpPr>
          <p:spPr>
            <a:xfrm>
              <a:off x="1834737" y="1735774"/>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67" name="Google Shape;3167;g22ee96b50ac_0_10420"/>
            <p:cNvSpPr/>
            <p:nvPr/>
          </p:nvSpPr>
          <p:spPr>
            <a:xfrm>
              <a:off x="1797482" y="1698519"/>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168" name="Google Shape;3168;g22ee96b50ac_0_10420"/>
            <p:cNvCxnSpPr/>
            <p:nvPr/>
          </p:nvCxnSpPr>
          <p:spPr>
            <a:xfrm>
              <a:off x="2549759" y="2008618"/>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3169" name="Google Shape;3169;g22ee96b50ac_0_10420"/>
          <p:cNvGrpSpPr/>
          <p:nvPr/>
        </p:nvGrpSpPr>
        <p:grpSpPr>
          <a:xfrm>
            <a:off x="1797482" y="2516265"/>
            <a:ext cx="1098777" cy="620100"/>
            <a:chOff x="1797482" y="2516265"/>
            <a:chExt cx="1098777" cy="620100"/>
          </a:xfrm>
        </p:grpSpPr>
        <p:sp>
          <p:nvSpPr>
            <p:cNvPr id="3170" name="Google Shape;3170;g22ee96b50ac_0_10420"/>
            <p:cNvSpPr/>
            <p:nvPr/>
          </p:nvSpPr>
          <p:spPr>
            <a:xfrm>
              <a:off x="1834737" y="2553520"/>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1" name="Google Shape;3171;g22ee96b50ac_0_10420"/>
            <p:cNvSpPr/>
            <p:nvPr/>
          </p:nvSpPr>
          <p:spPr>
            <a:xfrm>
              <a:off x="1797482" y="2516265"/>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172" name="Google Shape;3172;g22ee96b50ac_0_10420"/>
            <p:cNvCxnSpPr/>
            <p:nvPr/>
          </p:nvCxnSpPr>
          <p:spPr>
            <a:xfrm>
              <a:off x="2549759" y="2826364"/>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3173" name="Google Shape;3173;g22ee96b50ac_0_10420"/>
          <p:cNvGrpSpPr/>
          <p:nvPr/>
        </p:nvGrpSpPr>
        <p:grpSpPr>
          <a:xfrm>
            <a:off x="1797482" y="3334011"/>
            <a:ext cx="1098776" cy="620100"/>
            <a:chOff x="1797482" y="3334011"/>
            <a:chExt cx="1098776" cy="620100"/>
          </a:xfrm>
        </p:grpSpPr>
        <p:sp>
          <p:nvSpPr>
            <p:cNvPr id="3174" name="Google Shape;3174;g22ee96b50ac_0_10420"/>
            <p:cNvSpPr/>
            <p:nvPr/>
          </p:nvSpPr>
          <p:spPr>
            <a:xfrm>
              <a:off x="1834737" y="3371266"/>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5" name="Google Shape;3175;g22ee96b50ac_0_10420"/>
            <p:cNvSpPr/>
            <p:nvPr/>
          </p:nvSpPr>
          <p:spPr>
            <a:xfrm>
              <a:off x="1797482" y="3334011"/>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176" name="Google Shape;3176;g22ee96b50ac_0_10420"/>
            <p:cNvCxnSpPr/>
            <p:nvPr/>
          </p:nvCxnSpPr>
          <p:spPr>
            <a:xfrm>
              <a:off x="2549758" y="3644109"/>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3177" name="Google Shape;3177;g22ee96b50ac_0_10420"/>
          <p:cNvGrpSpPr/>
          <p:nvPr/>
        </p:nvGrpSpPr>
        <p:grpSpPr>
          <a:xfrm>
            <a:off x="1797482" y="4151757"/>
            <a:ext cx="1098777" cy="620100"/>
            <a:chOff x="1797482" y="4151757"/>
            <a:chExt cx="1098777" cy="620100"/>
          </a:xfrm>
        </p:grpSpPr>
        <p:sp>
          <p:nvSpPr>
            <p:cNvPr id="3178" name="Google Shape;3178;g22ee96b50ac_0_10420"/>
            <p:cNvSpPr/>
            <p:nvPr/>
          </p:nvSpPr>
          <p:spPr>
            <a:xfrm>
              <a:off x="1834737" y="4189012"/>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9" name="Google Shape;3179;g22ee96b50ac_0_10420"/>
            <p:cNvSpPr/>
            <p:nvPr/>
          </p:nvSpPr>
          <p:spPr>
            <a:xfrm>
              <a:off x="1797482" y="4151757"/>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180" name="Google Shape;3180;g22ee96b50ac_0_10420"/>
            <p:cNvCxnSpPr/>
            <p:nvPr/>
          </p:nvCxnSpPr>
          <p:spPr>
            <a:xfrm>
              <a:off x="2549759" y="4461856"/>
              <a:ext cx="346500" cy="0"/>
            </a:xfrm>
            <a:prstGeom prst="straightConnector1">
              <a:avLst/>
            </a:prstGeom>
            <a:noFill/>
            <a:ln cap="flat" cmpd="sng" w="12700">
              <a:solidFill>
                <a:srgbClr val="BFBFBF"/>
              </a:solidFill>
              <a:prstDash val="dash"/>
              <a:round/>
              <a:headEnd len="sm" w="sm" type="none"/>
              <a:tailEnd len="sm" w="sm" type="none"/>
            </a:ln>
          </p:spPr>
        </p:cxnSp>
      </p:grpSp>
      <p:sp>
        <p:nvSpPr>
          <p:cNvPr id="3181" name="Google Shape;3181;g22ee96b50ac_0_10420"/>
          <p:cNvSpPr txBox="1"/>
          <p:nvPr>
            <p:ph idx="1" type="body"/>
          </p:nvPr>
        </p:nvSpPr>
        <p:spPr>
          <a:xfrm>
            <a:off x="2926679" y="2565537"/>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2" name="Google Shape;3182;g22ee96b50ac_0_10420"/>
          <p:cNvSpPr txBox="1"/>
          <p:nvPr>
            <p:ph idx="2" type="body"/>
          </p:nvPr>
        </p:nvSpPr>
        <p:spPr>
          <a:xfrm>
            <a:off x="2926679" y="3383283"/>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3" name="Google Shape;3183;g22ee96b50ac_0_10420"/>
          <p:cNvSpPr txBox="1"/>
          <p:nvPr>
            <p:ph idx="3" type="body"/>
          </p:nvPr>
        </p:nvSpPr>
        <p:spPr>
          <a:xfrm>
            <a:off x="2926679" y="4201029"/>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4" name="Google Shape;3184;g22ee96b50ac_0_10420"/>
          <p:cNvSpPr txBox="1"/>
          <p:nvPr>
            <p:ph idx="4" type="body"/>
          </p:nvPr>
        </p:nvSpPr>
        <p:spPr>
          <a:xfrm>
            <a:off x="2926679" y="1747791"/>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5" name="Google Shape;3185;g22ee96b50ac_0_10420"/>
          <p:cNvSpPr txBox="1"/>
          <p:nvPr>
            <p:ph idx="5" type="body"/>
          </p:nvPr>
        </p:nvSpPr>
        <p:spPr>
          <a:xfrm>
            <a:off x="2926679" y="930045"/>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6" name="Google Shape;3186;g22ee96b50ac_0_1042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7" name="Google Shape;3187;g22ee96b50ac_0_1042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p:spTree>
      <p:nvGrpSpPr>
        <p:cNvPr id="3188" name="Shape 3188"/>
        <p:cNvGrpSpPr/>
        <p:nvPr/>
      </p:nvGrpSpPr>
      <p:grpSpPr>
        <a:xfrm>
          <a:off x="0" y="0"/>
          <a:ext cx="0" cy="0"/>
          <a:chOff x="0" y="0"/>
          <a:chExt cx="0" cy="0"/>
        </a:xfrm>
      </p:grpSpPr>
      <p:pic>
        <p:nvPicPr>
          <p:cNvPr descr="Diagram&#10;&#10;Description automatically generated" id="3189" name="Google Shape;3189;g22ee96b50ac_0_10449"/>
          <p:cNvPicPr preferRelativeResize="0"/>
          <p:nvPr/>
        </p:nvPicPr>
        <p:blipFill rotWithShape="1">
          <a:blip r:embed="rId2">
            <a:alphaModFix/>
          </a:blip>
          <a:srcRect b="0" l="0" r="0" t="0"/>
          <a:stretch/>
        </p:blipFill>
        <p:spPr>
          <a:xfrm>
            <a:off x="0" y="4141"/>
            <a:ext cx="9144000" cy="5135218"/>
          </a:xfrm>
          <a:prstGeom prst="rect">
            <a:avLst/>
          </a:prstGeom>
          <a:noFill/>
          <a:ln>
            <a:noFill/>
          </a:ln>
        </p:spPr>
      </p:pic>
      <p:cxnSp>
        <p:nvCxnSpPr>
          <p:cNvPr id="3190" name="Google Shape;3190;g22ee96b50ac_0_10449"/>
          <p:cNvCxnSpPr/>
          <p:nvPr/>
        </p:nvCxnSpPr>
        <p:spPr>
          <a:xfrm>
            <a:off x="343814" y="2643051"/>
            <a:ext cx="527100" cy="0"/>
          </a:xfrm>
          <a:prstGeom prst="straightConnector1">
            <a:avLst/>
          </a:prstGeom>
          <a:noFill/>
          <a:ln cap="flat" cmpd="sng" w="28575">
            <a:solidFill>
              <a:srgbClr val="22366A"/>
            </a:solidFill>
            <a:prstDash val="solid"/>
            <a:round/>
            <a:headEnd len="sm" w="sm" type="none"/>
            <a:tailEnd len="sm" w="sm" type="none"/>
          </a:ln>
        </p:spPr>
      </p:cxnSp>
      <p:sp>
        <p:nvSpPr>
          <p:cNvPr id="3191" name="Google Shape;3191;g22ee96b50ac_0_10449"/>
          <p:cNvSpPr txBox="1"/>
          <p:nvPr>
            <p:ph idx="1" type="body"/>
          </p:nvPr>
        </p:nvSpPr>
        <p:spPr>
          <a:xfrm>
            <a:off x="261254" y="1628617"/>
            <a:ext cx="3277800" cy="87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2" name="Google Shape;3192;g22ee96b50ac_0_10449"/>
          <p:cNvSpPr txBox="1"/>
          <p:nvPr>
            <p:ph idx="2" type="body"/>
          </p:nvPr>
        </p:nvSpPr>
        <p:spPr>
          <a:xfrm>
            <a:off x="261254" y="2826489"/>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3" name="Google Shape;3193;g22ee96b50ac_0_10449"/>
          <p:cNvSpPr txBox="1"/>
          <p:nvPr>
            <p:ph idx="3" type="body"/>
          </p:nvPr>
        </p:nvSpPr>
        <p:spPr>
          <a:xfrm>
            <a:off x="261254" y="3226598"/>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3194" name="Shape 3194"/>
        <p:cNvGrpSpPr/>
        <p:nvPr/>
      </p:nvGrpSpPr>
      <p:grpSpPr>
        <a:xfrm>
          <a:off x="0" y="0"/>
          <a:ext cx="0" cy="0"/>
          <a:chOff x="0" y="0"/>
          <a:chExt cx="0" cy="0"/>
        </a:xfrm>
      </p:grpSpPr>
      <p:pic>
        <p:nvPicPr>
          <p:cNvPr descr="Diagram&#10;&#10;Description automatically generated" id="3195" name="Google Shape;3195;g22ee96b50ac_0_10455"/>
          <p:cNvPicPr preferRelativeResize="0"/>
          <p:nvPr/>
        </p:nvPicPr>
        <p:blipFill rotWithShape="1">
          <a:blip r:embed="rId2">
            <a:alphaModFix/>
          </a:blip>
          <a:srcRect b="0" l="0" r="0" t="0"/>
          <a:stretch/>
        </p:blipFill>
        <p:spPr>
          <a:xfrm>
            <a:off x="0" y="4141"/>
            <a:ext cx="9144000" cy="5135218"/>
          </a:xfrm>
          <a:prstGeom prst="rect">
            <a:avLst/>
          </a:prstGeom>
          <a:noFill/>
          <a:ln>
            <a:noFill/>
          </a:ln>
        </p:spPr>
      </p:pic>
      <p:cxnSp>
        <p:nvCxnSpPr>
          <p:cNvPr id="3196" name="Google Shape;3196;g22ee96b50ac_0_10455"/>
          <p:cNvCxnSpPr/>
          <p:nvPr/>
        </p:nvCxnSpPr>
        <p:spPr>
          <a:xfrm>
            <a:off x="343814" y="2507132"/>
            <a:ext cx="527100" cy="0"/>
          </a:xfrm>
          <a:prstGeom prst="straightConnector1">
            <a:avLst/>
          </a:prstGeom>
          <a:noFill/>
          <a:ln cap="flat" cmpd="sng" w="28575">
            <a:solidFill>
              <a:srgbClr val="22366A"/>
            </a:solidFill>
            <a:prstDash val="solid"/>
            <a:round/>
            <a:headEnd len="sm" w="sm" type="none"/>
            <a:tailEnd len="sm" w="sm" type="none"/>
          </a:ln>
        </p:spPr>
      </p:cxnSp>
      <p:sp>
        <p:nvSpPr>
          <p:cNvPr id="3197" name="Google Shape;3197;g22ee96b50ac_0_10455"/>
          <p:cNvSpPr txBox="1"/>
          <p:nvPr>
            <p:ph idx="1" type="body"/>
          </p:nvPr>
        </p:nvSpPr>
        <p:spPr>
          <a:xfrm>
            <a:off x="261254" y="1832062"/>
            <a:ext cx="3311700" cy="44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8" name="Google Shape;3198;g22ee96b50ac_0_10455"/>
          <p:cNvSpPr txBox="1"/>
          <p:nvPr>
            <p:ph idx="2" type="body"/>
          </p:nvPr>
        </p:nvSpPr>
        <p:spPr>
          <a:xfrm>
            <a:off x="261254" y="2741646"/>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9" name="Google Shape;3199;g22ee96b50ac_0_10455"/>
          <p:cNvSpPr txBox="1"/>
          <p:nvPr>
            <p:ph idx="3" type="body"/>
          </p:nvPr>
        </p:nvSpPr>
        <p:spPr>
          <a:xfrm>
            <a:off x="261254" y="3141755"/>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296" name="Shape 296"/>
        <p:cNvGrpSpPr/>
        <p:nvPr/>
      </p:nvGrpSpPr>
      <p:grpSpPr>
        <a:xfrm>
          <a:off x="0" y="0"/>
          <a:ext cx="0" cy="0"/>
          <a:chOff x="0" y="0"/>
          <a:chExt cx="0" cy="0"/>
        </a:xfrm>
      </p:grpSpPr>
      <p:sp>
        <p:nvSpPr>
          <p:cNvPr id="297" name="Google Shape;297;p303"/>
          <p:cNvSpPr/>
          <p:nvPr/>
        </p:nvSpPr>
        <p:spPr>
          <a:xfrm>
            <a:off x="5302804" y="0"/>
            <a:ext cx="384119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8" name="Google Shape;298;p303"/>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9" name="Google Shape;299;p303"/>
          <p:cNvSpPr/>
          <p:nvPr>
            <p:ph idx="2" type="pic"/>
          </p:nvPr>
        </p:nvSpPr>
        <p:spPr>
          <a:xfrm>
            <a:off x="-1" y="0"/>
            <a:ext cx="5312965" cy="5143494"/>
          </a:xfrm>
          <a:prstGeom prst="rect">
            <a:avLst/>
          </a:prstGeom>
          <a:noFill/>
          <a:ln>
            <a:noFill/>
          </a:ln>
        </p:spPr>
      </p:sp>
      <p:pic>
        <p:nvPicPr>
          <p:cNvPr descr="Shape&#10;&#10;Description automatically generated with low confidence" id="300" name="Google Shape;300;p30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1" name="Google Shape;301;p303"/>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303"/>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3200" name="Shape 3200"/>
        <p:cNvGrpSpPr/>
        <p:nvPr/>
      </p:nvGrpSpPr>
      <p:grpSpPr>
        <a:xfrm>
          <a:off x="0" y="0"/>
          <a:ext cx="0" cy="0"/>
          <a:chOff x="0" y="0"/>
          <a:chExt cx="0" cy="0"/>
        </a:xfrm>
      </p:grpSpPr>
      <p:pic>
        <p:nvPicPr>
          <p:cNvPr id="3201" name="Google Shape;3201;g22ee96b50ac_0_10461"/>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3202" name="Google Shape;3202;g22ee96b50ac_0_10461"/>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3203" name="Google Shape;3203;g22ee96b50ac_0_10461"/>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04" name="Google Shape;3204;g22ee96b50ac_0_10461"/>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05" name="Google Shape;3205;g22ee96b50ac_0_1046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06" name="Google Shape;3206;g22ee96b50ac_0_1046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3207" name="Shape 3207"/>
        <p:cNvGrpSpPr/>
        <p:nvPr/>
      </p:nvGrpSpPr>
      <p:grpSpPr>
        <a:xfrm>
          <a:off x="0" y="0"/>
          <a:ext cx="0" cy="0"/>
          <a:chOff x="0" y="0"/>
          <a:chExt cx="0" cy="0"/>
        </a:xfrm>
      </p:grpSpPr>
      <p:pic>
        <p:nvPicPr>
          <p:cNvPr descr="A picture containing text, light&#10;&#10;Description automatically generated" id="3208" name="Google Shape;3208;g22ee96b50ac_0_10468"/>
          <p:cNvPicPr preferRelativeResize="0"/>
          <p:nvPr/>
        </p:nvPicPr>
        <p:blipFill rotWithShape="1">
          <a:blip r:embed="rId2">
            <a:alphaModFix/>
          </a:blip>
          <a:srcRect b="0" l="42550" r="7567" t="0"/>
          <a:stretch/>
        </p:blipFill>
        <p:spPr>
          <a:xfrm>
            <a:off x="5041056" y="0"/>
            <a:ext cx="4102943" cy="5143500"/>
          </a:xfrm>
          <a:prstGeom prst="rect">
            <a:avLst/>
          </a:prstGeom>
          <a:noFill/>
          <a:ln>
            <a:noFill/>
          </a:ln>
        </p:spPr>
      </p:pic>
      <p:pic>
        <p:nvPicPr>
          <p:cNvPr descr="Shape&#10;&#10;Description automatically generated with low confidence" id="3209" name="Google Shape;3209;g22ee96b50ac_0_10468"/>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3210" name="Google Shape;3210;g22ee96b50ac_0_10468"/>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11" name="Google Shape;3211;g22ee96b50ac_0_10468"/>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12" name="Google Shape;3212;g22ee96b50ac_0_1046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3" name="Google Shape;3213;g22ee96b50ac_0_1046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3214" name="Shape 3214"/>
        <p:cNvGrpSpPr/>
        <p:nvPr/>
      </p:nvGrpSpPr>
      <p:grpSpPr>
        <a:xfrm>
          <a:off x="0" y="0"/>
          <a:ext cx="0" cy="0"/>
          <a:chOff x="0" y="0"/>
          <a:chExt cx="0" cy="0"/>
        </a:xfrm>
      </p:grpSpPr>
      <p:sp>
        <p:nvSpPr>
          <p:cNvPr id="3215" name="Google Shape;3215;g22ee96b50ac_0_1047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216" name="Google Shape;3216;g22ee96b50ac_0_10475"/>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3217" name="Google Shape;3217;g22ee96b50ac_0_10475"/>
          <p:cNvSpPr/>
          <p:nvPr>
            <p:ph idx="2" type="pic"/>
          </p:nvPr>
        </p:nvSpPr>
        <p:spPr>
          <a:xfrm>
            <a:off x="4983850" y="776920"/>
            <a:ext cx="4160100" cy="4050600"/>
          </a:xfrm>
          <a:prstGeom prst="rect">
            <a:avLst/>
          </a:prstGeom>
          <a:noFill/>
          <a:ln>
            <a:noFill/>
          </a:ln>
        </p:spPr>
      </p:sp>
      <p:sp>
        <p:nvSpPr>
          <p:cNvPr id="3218" name="Google Shape;3218;g22ee96b50ac_0_10475"/>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19" name="Google Shape;3219;g22ee96b50ac_0_1047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0" name="Google Shape;3220;g22ee96b50ac_0_1047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3221" name="Shape 3221"/>
        <p:cNvGrpSpPr/>
        <p:nvPr/>
      </p:nvGrpSpPr>
      <p:grpSpPr>
        <a:xfrm>
          <a:off x="0" y="0"/>
          <a:ext cx="0" cy="0"/>
          <a:chOff x="0" y="0"/>
          <a:chExt cx="0" cy="0"/>
        </a:xfrm>
      </p:grpSpPr>
      <p:pic>
        <p:nvPicPr>
          <p:cNvPr descr="Shape&#10;&#10;Description automatically generated with low confidence" id="3222" name="Google Shape;3222;g22ee96b50ac_0_10482"/>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3223" name="Google Shape;3223;g22ee96b50ac_0_10482"/>
          <p:cNvSpPr/>
          <p:nvPr>
            <p:ph idx="2" type="pic"/>
          </p:nvPr>
        </p:nvSpPr>
        <p:spPr>
          <a:xfrm>
            <a:off x="4983850" y="776920"/>
            <a:ext cx="4160100" cy="4050600"/>
          </a:xfrm>
          <a:prstGeom prst="rect">
            <a:avLst/>
          </a:prstGeom>
          <a:noFill/>
          <a:ln>
            <a:noFill/>
          </a:ln>
        </p:spPr>
      </p:sp>
      <p:sp>
        <p:nvSpPr>
          <p:cNvPr id="3224" name="Google Shape;3224;g22ee96b50ac_0_10482"/>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25" name="Google Shape;3225;g22ee96b50ac_0_1048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6" name="Google Shape;3226;g22ee96b50ac_0_1048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3227" name="Shape 3227"/>
        <p:cNvGrpSpPr/>
        <p:nvPr/>
      </p:nvGrpSpPr>
      <p:grpSpPr>
        <a:xfrm>
          <a:off x="0" y="0"/>
          <a:ext cx="0" cy="0"/>
          <a:chOff x="0" y="0"/>
          <a:chExt cx="0" cy="0"/>
        </a:xfrm>
      </p:grpSpPr>
      <p:grpSp>
        <p:nvGrpSpPr>
          <p:cNvPr id="3228" name="Google Shape;3228;g22ee96b50ac_0_10488"/>
          <p:cNvGrpSpPr/>
          <p:nvPr/>
        </p:nvGrpSpPr>
        <p:grpSpPr>
          <a:xfrm>
            <a:off x="0" y="1"/>
            <a:ext cx="9144000" cy="5143500"/>
            <a:chOff x="0" y="1"/>
            <a:chExt cx="9144000" cy="5143500"/>
          </a:xfrm>
        </p:grpSpPr>
        <p:sp>
          <p:nvSpPr>
            <p:cNvPr id="3229" name="Google Shape;3229;g22ee96b50ac_0_10488"/>
            <p:cNvSpPr/>
            <p:nvPr/>
          </p:nvSpPr>
          <p:spPr>
            <a:xfrm>
              <a:off x="0" y="1"/>
              <a:ext cx="9144000" cy="5143500"/>
            </a:xfrm>
            <a:prstGeom prst="rect">
              <a:avLst/>
            </a:prstGeom>
            <a:solidFill>
              <a:srgbClr val="F2F2F2">
                <a:alpha val="9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3230" name="Google Shape;3230;g22ee96b50ac_0_10488"/>
            <p:cNvPicPr preferRelativeResize="0"/>
            <p:nvPr/>
          </p:nvPicPr>
          <p:blipFill rotWithShape="1">
            <a:blip r:embed="rId2">
              <a:alphaModFix/>
            </a:blip>
            <a:srcRect b="0" l="0" r="0" t="0"/>
            <a:stretch/>
          </p:blipFill>
          <p:spPr>
            <a:xfrm>
              <a:off x="2113280" y="456352"/>
              <a:ext cx="7030719" cy="4687146"/>
            </a:xfrm>
            <a:prstGeom prst="rect">
              <a:avLst/>
            </a:prstGeom>
            <a:noFill/>
            <a:ln>
              <a:noFill/>
            </a:ln>
          </p:spPr>
        </p:pic>
      </p:grpSp>
      <p:pic>
        <p:nvPicPr>
          <p:cNvPr descr="Shape&#10;&#10;Description automatically generated with low confidence" id="3231" name="Google Shape;3231;g22ee96b50ac_0_10488"/>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232" name="Google Shape;3232;g22ee96b50ac_0_10488"/>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33" name="Google Shape;3233;g22ee96b50ac_0_1048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34" name="Google Shape;3234;g22ee96b50ac_0_1048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3235" name="Shape 3235"/>
        <p:cNvGrpSpPr/>
        <p:nvPr/>
      </p:nvGrpSpPr>
      <p:grpSpPr>
        <a:xfrm>
          <a:off x="0" y="0"/>
          <a:ext cx="0" cy="0"/>
          <a:chOff x="0" y="0"/>
          <a:chExt cx="0" cy="0"/>
        </a:xfrm>
      </p:grpSpPr>
      <p:sp>
        <p:nvSpPr>
          <p:cNvPr id="3236" name="Google Shape;3236;g22ee96b50ac_0_1049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237" name="Google Shape;3237;g22ee96b50ac_0_10496"/>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3238" name="Google Shape;3238;g22ee96b50ac_0_10496"/>
          <p:cNvSpPr/>
          <p:nvPr>
            <p:ph idx="2" type="pic"/>
          </p:nvPr>
        </p:nvSpPr>
        <p:spPr>
          <a:xfrm>
            <a:off x="4734046" y="638171"/>
            <a:ext cx="4417200" cy="4030800"/>
          </a:xfrm>
          <a:prstGeom prst="rect">
            <a:avLst/>
          </a:prstGeom>
          <a:noFill/>
          <a:ln>
            <a:noFill/>
          </a:ln>
        </p:spPr>
      </p:sp>
      <p:sp>
        <p:nvSpPr>
          <p:cNvPr id="3239" name="Google Shape;3239;g22ee96b50ac_0_10496"/>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40" name="Google Shape;3240;g22ee96b50ac_0_10496"/>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41" name="Google Shape;3241;g22ee96b50ac_0_10496"/>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42" name="Google Shape;3242;g22ee96b50ac_0_10496"/>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3243" name="Shape 3243"/>
        <p:cNvGrpSpPr/>
        <p:nvPr/>
      </p:nvGrpSpPr>
      <p:grpSpPr>
        <a:xfrm>
          <a:off x="0" y="0"/>
          <a:ext cx="0" cy="0"/>
          <a:chOff x="0" y="0"/>
          <a:chExt cx="0" cy="0"/>
        </a:xfrm>
      </p:grpSpPr>
      <p:pic>
        <p:nvPicPr>
          <p:cNvPr descr="A picture containing person, computer, indoor&#10;&#10;Description automatically generated" id="3244" name="Google Shape;3244;g22ee96b50ac_0_10504"/>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3245" name="Google Shape;3245;g22ee96b50ac_0_10504"/>
          <p:cNvPicPr preferRelativeResize="0"/>
          <p:nvPr/>
        </p:nvPicPr>
        <p:blipFill rotWithShape="1">
          <a:blip r:embed="rId3">
            <a:alphaModFix/>
          </a:blip>
          <a:srcRect b="0" l="0" r="0" t="0"/>
          <a:stretch/>
        </p:blipFill>
        <p:spPr>
          <a:xfrm>
            <a:off x="0" y="6"/>
            <a:ext cx="9143988" cy="5147999"/>
          </a:xfrm>
          <a:prstGeom prst="rect">
            <a:avLst/>
          </a:prstGeom>
          <a:noFill/>
          <a:ln>
            <a:noFill/>
          </a:ln>
        </p:spPr>
      </p:pic>
      <p:sp>
        <p:nvSpPr>
          <p:cNvPr id="3246" name="Google Shape;3246;g22ee96b50ac_0_10504"/>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47" name="Google Shape;3247;g22ee96b50ac_0_10504"/>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48" name="Google Shape;3248;g22ee96b50ac_0_10504"/>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49" name="Google Shape;3249;g22ee96b50ac_0_10504"/>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3250" name="Shape 3250"/>
        <p:cNvGrpSpPr/>
        <p:nvPr/>
      </p:nvGrpSpPr>
      <p:grpSpPr>
        <a:xfrm>
          <a:off x="0" y="0"/>
          <a:ext cx="0" cy="0"/>
          <a:chOff x="0" y="0"/>
          <a:chExt cx="0" cy="0"/>
        </a:xfrm>
      </p:grpSpPr>
      <p:sp>
        <p:nvSpPr>
          <p:cNvPr id="3251" name="Google Shape;3251;g22ee96b50ac_0_105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252" name="Google Shape;3252;g22ee96b50ac_0_10511"/>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3253" name="Google Shape;3253;g22ee96b50ac_0_10511"/>
          <p:cNvSpPr/>
          <p:nvPr>
            <p:ph idx="2" type="pic"/>
          </p:nvPr>
        </p:nvSpPr>
        <p:spPr>
          <a:xfrm>
            <a:off x="4734046" y="638171"/>
            <a:ext cx="4417200" cy="4030800"/>
          </a:xfrm>
          <a:prstGeom prst="rect">
            <a:avLst/>
          </a:prstGeom>
          <a:noFill/>
          <a:ln>
            <a:noFill/>
          </a:ln>
        </p:spPr>
      </p:sp>
      <p:sp>
        <p:nvSpPr>
          <p:cNvPr id="3254" name="Google Shape;3254;g22ee96b50ac_0_10511"/>
          <p:cNvSpPr/>
          <p:nvPr/>
        </p:nvSpPr>
        <p:spPr>
          <a:xfrm>
            <a:off x="0" y="638171"/>
            <a:ext cx="4734000" cy="40308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55" name="Google Shape;3255;g22ee96b50ac_0_10511"/>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56" name="Google Shape;3256;g22ee96b50ac_0_10511"/>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57" name="Google Shape;3257;g22ee96b50ac_0_10511"/>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3258" name="Shape 3258"/>
        <p:cNvGrpSpPr/>
        <p:nvPr/>
      </p:nvGrpSpPr>
      <p:grpSpPr>
        <a:xfrm>
          <a:off x="0" y="0"/>
          <a:ext cx="0" cy="0"/>
          <a:chOff x="0" y="0"/>
          <a:chExt cx="0" cy="0"/>
        </a:xfrm>
      </p:grpSpPr>
      <p:sp>
        <p:nvSpPr>
          <p:cNvPr id="3259" name="Google Shape;3259;g22ee96b50ac_0_1051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260" name="Google Shape;3260;g22ee96b50ac_0_10519"/>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3261" name="Google Shape;3261;g22ee96b50ac_0_10519"/>
          <p:cNvSpPr/>
          <p:nvPr>
            <p:ph idx="2" type="pic"/>
          </p:nvPr>
        </p:nvSpPr>
        <p:spPr>
          <a:xfrm>
            <a:off x="4734046" y="638171"/>
            <a:ext cx="4417200" cy="4030800"/>
          </a:xfrm>
          <a:prstGeom prst="rect">
            <a:avLst/>
          </a:prstGeom>
          <a:noFill/>
          <a:ln>
            <a:noFill/>
          </a:ln>
        </p:spPr>
      </p:sp>
      <p:sp>
        <p:nvSpPr>
          <p:cNvPr id="3262" name="Google Shape;3262;g22ee96b50ac_0_10519"/>
          <p:cNvSpPr/>
          <p:nvPr/>
        </p:nvSpPr>
        <p:spPr>
          <a:xfrm>
            <a:off x="0" y="638171"/>
            <a:ext cx="4734000" cy="4030800"/>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63" name="Google Shape;3263;g22ee96b50ac_0_10519"/>
          <p:cNvSpPr/>
          <p:nvPr/>
        </p:nvSpPr>
        <p:spPr>
          <a:xfrm>
            <a:off x="0" y="819942"/>
            <a:ext cx="144600" cy="3234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64" name="Google Shape;3264;g22ee96b50ac_0_10519"/>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5" name="Google Shape;3265;g22ee96b50ac_0_10519"/>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3266" name="Shape 3266"/>
        <p:cNvGrpSpPr/>
        <p:nvPr/>
      </p:nvGrpSpPr>
      <p:grpSpPr>
        <a:xfrm>
          <a:off x="0" y="0"/>
          <a:ext cx="0" cy="0"/>
          <a:chOff x="0" y="0"/>
          <a:chExt cx="0" cy="0"/>
        </a:xfrm>
      </p:grpSpPr>
      <p:pic>
        <p:nvPicPr>
          <p:cNvPr descr="Shape&#10;&#10;Description automatically generated with low confidence" id="3267" name="Google Shape;3267;g22ee96b50ac_0_10527"/>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3268" name="Google Shape;3268;g22ee96b50ac_0_10527"/>
          <p:cNvSpPr/>
          <p:nvPr/>
        </p:nvSpPr>
        <p:spPr>
          <a:xfrm>
            <a:off x="4109012" y="748626"/>
            <a:ext cx="327300" cy="38082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3269" name="Google Shape;3269;g22ee96b50ac_0_10527"/>
          <p:cNvSpPr/>
          <p:nvPr>
            <p:ph idx="2" type="pic"/>
          </p:nvPr>
        </p:nvSpPr>
        <p:spPr>
          <a:xfrm>
            <a:off x="0" y="667604"/>
            <a:ext cx="4201500" cy="3970200"/>
          </a:xfrm>
          <a:prstGeom prst="rect">
            <a:avLst/>
          </a:prstGeom>
          <a:noFill/>
          <a:ln>
            <a:noFill/>
          </a:ln>
        </p:spPr>
      </p:sp>
      <p:sp>
        <p:nvSpPr>
          <p:cNvPr id="3270" name="Google Shape;3270;g22ee96b50ac_0_10527"/>
          <p:cNvSpPr/>
          <p:nvPr/>
        </p:nvSpPr>
        <p:spPr>
          <a:xfrm>
            <a:off x="4436268" y="973867"/>
            <a:ext cx="4707600" cy="51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3271" name="Google Shape;3271;g22ee96b50ac_0_10527"/>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72" name="Google Shape;3272;g22ee96b50ac_0_10527"/>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303" name="Shape 303"/>
        <p:cNvGrpSpPr/>
        <p:nvPr/>
      </p:nvGrpSpPr>
      <p:grpSpPr>
        <a:xfrm>
          <a:off x="0" y="0"/>
          <a:ext cx="0" cy="0"/>
          <a:chOff x="0" y="0"/>
          <a:chExt cx="0" cy="0"/>
        </a:xfrm>
      </p:grpSpPr>
      <p:sp>
        <p:nvSpPr>
          <p:cNvPr id="304" name="Google Shape;304;p304"/>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305" name="Google Shape;305;p304"/>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306" name="Google Shape;306;p304"/>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307" name="Google Shape;307;p304"/>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08" name="Google Shape;308;p304"/>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9" name="Google Shape;309;p304"/>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304"/>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3273" name="Shape 3273"/>
        <p:cNvGrpSpPr/>
        <p:nvPr/>
      </p:nvGrpSpPr>
      <p:grpSpPr>
        <a:xfrm>
          <a:off x="0" y="0"/>
          <a:ext cx="0" cy="0"/>
          <a:chOff x="0" y="0"/>
          <a:chExt cx="0" cy="0"/>
        </a:xfrm>
      </p:grpSpPr>
      <p:sp>
        <p:nvSpPr>
          <p:cNvPr id="3274" name="Google Shape;3274;g22ee96b50ac_0_10534"/>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275" name="Google Shape;3275;g22ee96b50ac_0_105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76" name="Google Shape;3276;g22ee96b50ac_0_10534"/>
          <p:cNvSpPr/>
          <p:nvPr>
            <p:ph idx="2" type="pic"/>
          </p:nvPr>
        </p:nvSpPr>
        <p:spPr>
          <a:xfrm>
            <a:off x="1" y="0"/>
            <a:ext cx="4572000" cy="5143500"/>
          </a:xfrm>
          <a:prstGeom prst="rect">
            <a:avLst/>
          </a:prstGeom>
          <a:noFill/>
          <a:ln>
            <a:noFill/>
          </a:ln>
        </p:spPr>
      </p:sp>
      <p:sp>
        <p:nvSpPr>
          <p:cNvPr id="3277" name="Google Shape;3277;g22ee96b50ac_0_10534"/>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78" name="Google Shape;3278;g22ee96b50ac_0_10534"/>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9" name="Google Shape;3279;g22ee96b50ac_0_10534"/>
          <p:cNvSpPr/>
          <p:nvPr/>
        </p:nvSpPr>
        <p:spPr>
          <a:xfrm>
            <a:off x="4241543" y="1368179"/>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80" name="Google Shape;3280;g22ee96b50ac_0_10534"/>
          <p:cNvSpPr/>
          <p:nvPr>
            <p:ph idx="3" type="pic"/>
          </p:nvPr>
        </p:nvSpPr>
        <p:spPr>
          <a:xfrm>
            <a:off x="4408678" y="1539292"/>
            <a:ext cx="318600" cy="318600"/>
          </a:xfrm>
          <a:prstGeom prst="rect">
            <a:avLst/>
          </a:prstGeom>
          <a:noFill/>
          <a:ln>
            <a:noFill/>
          </a:ln>
        </p:spPr>
      </p:sp>
      <p:sp>
        <p:nvSpPr>
          <p:cNvPr id="3281" name="Google Shape;3281;g22ee96b50ac_0_10534"/>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2" name="Google Shape;3282;g22ee96b50ac_0_10534"/>
          <p:cNvSpPr/>
          <p:nvPr/>
        </p:nvSpPr>
        <p:spPr>
          <a:xfrm>
            <a:off x="4241543" y="2951688"/>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83" name="Google Shape;3283;g22ee96b50ac_0_10534"/>
          <p:cNvSpPr/>
          <p:nvPr>
            <p:ph idx="4" type="pic"/>
          </p:nvPr>
        </p:nvSpPr>
        <p:spPr>
          <a:xfrm>
            <a:off x="4408678" y="3122801"/>
            <a:ext cx="318600" cy="318600"/>
          </a:xfrm>
          <a:prstGeom prst="rect">
            <a:avLst/>
          </a:prstGeom>
          <a:noFill/>
          <a:ln>
            <a:noFill/>
          </a:ln>
        </p:spPr>
      </p:sp>
      <p:sp>
        <p:nvSpPr>
          <p:cNvPr id="3284" name="Google Shape;3284;g22ee96b50ac_0_10534"/>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3285" name="Shape 3285"/>
        <p:cNvGrpSpPr/>
        <p:nvPr/>
      </p:nvGrpSpPr>
      <p:grpSpPr>
        <a:xfrm>
          <a:off x="0" y="0"/>
          <a:ext cx="0" cy="0"/>
          <a:chOff x="0" y="0"/>
          <a:chExt cx="0" cy="0"/>
        </a:xfrm>
      </p:grpSpPr>
      <p:sp>
        <p:nvSpPr>
          <p:cNvPr id="3286" name="Google Shape;3286;g22ee96b50ac_0_10546"/>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287" name="Google Shape;3287;g22ee96b50ac_0_1054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88" name="Google Shape;3288;g22ee96b50ac_0_10546"/>
          <p:cNvSpPr/>
          <p:nvPr>
            <p:ph idx="2" type="pic"/>
          </p:nvPr>
        </p:nvSpPr>
        <p:spPr>
          <a:xfrm>
            <a:off x="1" y="0"/>
            <a:ext cx="4572000" cy="5143500"/>
          </a:xfrm>
          <a:prstGeom prst="rect">
            <a:avLst/>
          </a:prstGeom>
          <a:noFill/>
          <a:ln>
            <a:noFill/>
          </a:ln>
        </p:spPr>
      </p:sp>
      <p:sp>
        <p:nvSpPr>
          <p:cNvPr id="3289" name="Google Shape;3289;g22ee96b50ac_0_10546"/>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0" name="Google Shape;3290;g22ee96b50ac_0_10546"/>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1" name="Google Shape;3291;g22ee96b50ac_0_10546"/>
          <p:cNvSpPr/>
          <p:nvPr/>
        </p:nvSpPr>
        <p:spPr>
          <a:xfrm>
            <a:off x="4241543" y="1368179"/>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92" name="Google Shape;3292;g22ee96b50ac_0_10546"/>
          <p:cNvSpPr/>
          <p:nvPr>
            <p:ph idx="3" type="pic"/>
          </p:nvPr>
        </p:nvSpPr>
        <p:spPr>
          <a:xfrm>
            <a:off x="4408678" y="1539292"/>
            <a:ext cx="318600" cy="318600"/>
          </a:xfrm>
          <a:prstGeom prst="rect">
            <a:avLst/>
          </a:prstGeom>
          <a:noFill/>
          <a:ln>
            <a:noFill/>
          </a:ln>
        </p:spPr>
      </p:sp>
      <p:sp>
        <p:nvSpPr>
          <p:cNvPr id="3293" name="Google Shape;3293;g22ee96b50ac_0_10546"/>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4" name="Google Shape;3294;g22ee96b50ac_0_10546"/>
          <p:cNvSpPr/>
          <p:nvPr/>
        </p:nvSpPr>
        <p:spPr>
          <a:xfrm>
            <a:off x="4241543" y="2951688"/>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95" name="Google Shape;3295;g22ee96b50ac_0_10546"/>
          <p:cNvSpPr/>
          <p:nvPr>
            <p:ph idx="4" type="pic"/>
          </p:nvPr>
        </p:nvSpPr>
        <p:spPr>
          <a:xfrm>
            <a:off x="4408678" y="3122801"/>
            <a:ext cx="318600" cy="318600"/>
          </a:xfrm>
          <a:prstGeom prst="rect">
            <a:avLst/>
          </a:prstGeom>
          <a:noFill/>
          <a:ln>
            <a:noFill/>
          </a:ln>
        </p:spPr>
      </p:sp>
      <p:sp>
        <p:nvSpPr>
          <p:cNvPr id="3296" name="Google Shape;3296;g22ee96b50ac_0_10546"/>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3297" name="Shape 3297"/>
        <p:cNvGrpSpPr/>
        <p:nvPr/>
      </p:nvGrpSpPr>
      <p:grpSpPr>
        <a:xfrm>
          <a:off x="0" y="0"/>
          <a:ext cx="0" cy="0"/>
          <a:chOff x="0" y="0"/>
          <a:chExt cx="0" cy="0"/>
        </a:xfrm>
      </p:grpSpPr>
      <p:pic>
        <p:nvPicPr>
          <p:cNvPr descr="Shape&#10;&#10;Description automatically generated with low confidence" id="3298" name="Google Shape;3298;g22ee96b50ac_0_10558"/>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299" name="Google Shape;3299;g22ee96b50ac_0_10558"/>
          <p:cNvGrpSpPr/>
          <p:nvPr/>
        </p:nvGrpSpPr>
        <p:grpSpPr>
          <a:xfrm>
            <a:off x="4107305" y="941707"/>
            <a:ext cx="284627" cy="3999300"/>
            <a:chOff x="4107305" y="941707"/>
            <a:chExt cx="284627" cy="3999300"/>
          </a:xfrm>
        </p:grpSpPr>
        <p:sp>
          <p:nvSpPr>
            <p:cNvPr id="3300" name="Google Shape;3300;g22ee96b50ac_0_10558"/>
            <p:cNvSpPr/>
            <p:nvPr/>
          </p:nvSpPr>
          <p:spPr>
            <a:xfrm>
              <a:off x="4183432" y="1262627"/>
              <a:ext cx="208500" cy="3357600"/>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01" name="Google Shape;3301;g22ee96b50ac_0_10558"/>
            <p:cNvSpPr/>
            <p:nvPr/>
          </p:nvSpPr>
          <p:spPr>
            <a:xfrm>
              <a:off x="4112338" y="1097990"/>
              <a:ext cx="208500" cy="3686700"/>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02" name="Google Shape;3302;g22ee96b50ac_0_10558"/>
            <p:cNvSpPr/>
            <p:nvPr/>
          </p:nvSpPr>
          <p:spPr>
            <a:xfrm>
              <a:off x="4107305" y="941707"/>
              <a:ext cx="142500" cy="399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303" name="Google Shape;3303;g22ee96b50ac_0_10558"/>
          <p:cNvSpPr/>
          <p:nvPr>
            <p:ph idx="2" type="pic"/>
          </p:nvPr>
        </p:nvSpPr>
        <p:spPr>
          <a:xfrm>
            <a:off x="219360" y="856040"/>
            <a:ext cx="3958500" cy="4287600"/>
          </a:xfrm>
          <a:prstGeom prst="rect">
            <a:avLst/>
          </a:prstGeom>
          <a:noFill/>
          <a:ln>
            <a:noFill/>
          </a:ln>
        </p:spPr>
      </p:sp>
      <p:sp>
        <p:nvSpPr>
          <p:cNvPr id="3304" name="Google Shape;3304;g22ee96b50ac_0_10558"/>
          <p:cNvSpPr txBox="1"/>
          <p:nvPr>
            <p:ph idx="1" type="body"/>
          </p:nvPr>
        </p:nvSpPr>
        <p:spPr>
          <a:xfrm>
            <a:off x="4524864" y="1268948"/>
            <a:ext cx="4399800" cy="3345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5" name="Google Shape;3305;g22ee96b50ac_0_1055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6" name="Google Shape;3306;g22ee96b50ac_0_1055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3307" name="Shape 3307"/>
        <p:cNvGrpSpPr/>
        <p:nvPr/>
      </p:nvGrpSpPr>
      <p:grpSpPr>
        <a:xfrm>
          <a:off x="0" y="0"/>
          <a:ext cx="0" cy="0"/>
          <a:chOff x="0" y="0"/>
          <a:chExt cx="0" cy="0"/>
        </a:xfrm>
      </p:grpSpPr>
      <p:pic>
        <p:nvPicPr>
          <p:cNvPr descr="Shape&#10;&#10;Description automatically generated with low confidence" id="3308" name="Google Shape;3308;g22ee96b50ac_0_1056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309" name="Google Shape;3309;g22ee96b50ac_0_10568"/>
          <p:cNvSpPr/>
          <p:nvPr/>
        </p:nvSpPr>
        <p:spPr>
          <a:xfrm>
            <a:off x="4135880" y="856040"/>
            <a:ext cx="142500" cy="87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0" name="Google Shape;3310;g22ee96b50ac_0_10568"/>
          <p:cNvSpPr/>
          <p:nvPr>
            <p:ph idx="2" type="pic"/>
          </p:nvPr>
        </p:nvSpPr>
        <p:spPr>
          <a:xfrm>
            <a:off x="219360" y="856040"/>
            <a:ext cx="3958500" cy="4287600"/>
          </a:xfrm>
          <a:prstGeom prst="rect">
            <a:avLst/>
          </a:prstGeom>
          <a:noFill/>
          <a:ln>
            <a:noFill/>
          </a:ln>
        </p:spPr>
      </p:sp>
      <p:sp>
        <p:nvSpPr>
          <p:cNvPr id="3311" name="Google Shape;3311;g22ee96b50ac_0_10568"/>
          <p:cNvSpPr txBox="1"/>
          <p:nvPr>
            <p:ph idx="1" type="body"/>
          </p:nvPr>
        </p:nvSpPr>
        <p:spPr>
          <a:xfrm>
            <a:off x="4480014" y="1685925"/>
            <a:ext cx="4444500" cy="2499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2" name="Google Shape;3312;g22ee96b50ac_0_1056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3" name="Google Shape;3313;g22ee96b50ac_0_1056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3314" name="Shape 3314"/>
        <p:cNvGrpSpPr/>
        <p:nvPr/>
      </p:nvGrpSpPr>
      <p:grpSpPr>
        <a:xfrm>
          <a:off x="0" y="0"/>
          <a:ext cx="0" cy="0"/>
          <a:chOff x="0" y="0"/>
          <a:chExt cx="0" cy="0"/>
        </a:xfrm>
      </p:grpSpPr>
      <p:pic>
        <p:nvPicPr>
          <p:cNvPr descr="Shape&#10;&#10;Description automatically generated with low confidence" id="3315" name="Google Shape;3315;g22ee96b50ac_0_1057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316" name="Google Shape;3316;g22ee96b50ac_0_10575"/>
          <p:cNvSpPr/>
          <p:nvPr/>
        </p:nvSpPr>
        <p:spPr>
          <a:xfrm>
            <a:off x="3817856" y="656889"/>
            <a:ext cx="143700" cy="344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7" name="Google Shape;3317;g22ee96b50ac_0_10575"/>
          <p:cNvSpPr/>
          <p:nvPr>
            <p:ph idx="2" type="pic"/>
          </p:nvPr>
        </p:nvSpPr>
        <p:spPr>
          <a:xfrm>
            <a:off x="235670" y="0"/>
            <a:ext cx="3582300" cy="5143500"/>
          </a:xfrm>
          <a:prstGeom prst="rect">
            <a:avLst/>
          </a:prstGeom>
          <a:noFill/>
          <a:ln>
            <a:noFill/>
          </a:ln>
        </p:spPr>
      </p:sp>
      <p:sp>
        <p:nvSpPr>
          <p:cNvPr id="3318" name="Google Shape;3318;g22ee96b50ac_0_10575"/>
          <p:cNvSpPr txBox="1"/>
          <p:nvPr>
            <p:ph type="title"/>
          </p:nvPr>
        </p:nvSpPr>
        <p:spPr>
          <a:xfrm>
            <a:off x="4079869"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9" name="Google Shape;3319;g22ee96b50ac_0_10575"/>
          <p:cNvSpPr txBox="1"/>
          <p:nvPr>
            <p:ph idx="1" type="body"/>
          </p:nvPr>
        </p:nvSpPr>
        <p:spPr>
          <a:xfrm>
            <a:off x="4079868" y="1539292"/>
            <a:ext cx="46881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3320" name="Shape 3320"/>
        <p:cNvGrpSpPr/>
        <p:nvPr/>
      </p:nvGrpSpPr>
      <p:grpSpPr>
        <a:xfrm>
          <a:off x="0" y="0"/>
          <a:ext cx="0" cy="0"/>
          <a:chOff x="0" y="0"/>
          <a:chExt cx="0" cy="0"/>
        </a:xfrm>
      </p:grpSpPr>
      <p:sp>
        <p:nvSpPr>
          <p:cNvPr id="3321" name="Google Shape;3321;g22ee96b50ac_0_10581"/>
          <p:cNvSpPr/>
          <p:nvPr/>
        </p:nvSpPr>
        <p:spPr>
          <a:xfrm>
            <a:off x="5312964" y="0"/>
            <a:ext cx="3831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322" name="Google Shape;3322;g22ee96b50ac_0_1058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23" name="Google Shape;3323;g22ee96b50ac_0_10581"/>
          <p:cNvSpPr/>
          <p:nvPr/>
        </p:nvSpPr>
        <p:spPr>
          <a:xfrm>
            <a:off x="5302804" y="575609"/>
            <a:ext cx="1437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4" name="Google Shape;3324;g22ee96b50ac_0_10581"/>
          <p:cNvSpPr/>
          <p:nvPr>
            <p:ph idx="2" type="pic"/>
          </p:nvPr>
        </p:nvSpPr>
        <p:spPr>
          <a:xfrm>
            <a:off x="-1" y="0"/>
            <a:ext cx="5313000" cy="5143500"/>
          </a:xfrm>
          <a:prstGeom prst="rect">
            <a:avLst/>
          </a:prstGeom>
          <a:noFill/>
          <a:ln>
            <a:noFill/>
          </a:ln>
        </p:spPr>
      </p:sp>
      <p:sp>
        <p:nvSpPr>
          <p:cNvPr id="3325" name="Google Shape;3325;g22ee96b50ac_0_10581"/>
          <p:cNvSpPr txBox="1"/>
          <p:nvPr>
            <p:ph type="title"/>
          </p:nvPr>
        </p:nvSpPr>
        <p:spPr>
          <a:xfrm>
            <a:off x="5564817" y="575609"/>
            <a:ext cx="34053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26" name="Google Shape;3326;g22ee96b50ac_0_10581"/>
          <p:cNvSpPr txBox="1"/>
          <p:nvPr>
            <p:ph idx="1" type="body"/>
          </p:nvPr>
        </p:nvSpPr>
        <p:spPr>
          <a:xfrm>
            <a:off x="5564818" y="1254812"/>
            <a:ext cx="3452400" cy="3429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3327" name="Shape 3327"/>
        <p:cNvGrpSpPr/>
        <p:nvPr/>
      </p:nvGrpSpPr>
      <p:grpSpPr>
        <a:xfrm>
          <a:off x="0" y="0"/>
          <a:ext cx="0" cy="0"/>
          <a:chOff x="0" y="0"/>
          <a:chExt cx="0" cy="0"/>
        </a:xfrm>
      </p:grpSpPr>
      <p:sp>
        <p:nvSpPr>
          <p:cNvPr id="3328" name="Google Shape;3328;g22ee96b50ac_0_10588"/>
          <p:cNvSpPr/>
          <p:nvPr/>
        </p:nvSpPr>
        <p:spPr>
          <a:xfrm>
            <a:off x="0" y="-1"/>
            <a:ext cx="4898700" cy="5143500"/>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3329" name="Google Shape;3329;g22ee96b50ac_0_10588"/>
          <p:cNvPicPr preferRelativeResize="0"/>
          <p:nvPr/>
        </p:nvPicPr>
        <p:blipFill rotWithShape="1">
          <a:blip r:embed="rId2">
            <a:alphaModFix/>
          </a:blip>
          <a:srcRect b="0" l="20636" r="24169" t="0"/>
          <a:stretch/>
        </p:blipFill>
        <p:spPr>
          <a:xfrm>
            <a:off x="4885624" y="3"/>
            <a:ext cx="4258376" cy="5143498"/>
          </a:xfrm>
          <a:prstGeom prst="rect">
            <a:avLst/>
          </a:prstGeom>
          <a:noFill/>
          <a:ln>
            <a:noFill/>
          </a:ln>
        </p:spPr>
      </p:pic>
      <p:pic>
        <p:nvPicPr>
          <p:cNvPr descr="Shape&#10;&#10;Description automatically generated with low confidence" id="3330" name="Google Shape;3330;g22ee96b50ac_0_10588"/>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3331" name="Google Shape;3331;g22ee96b50ac_0_10588"/>
          <p:cNvSpPr/>
          <p:nvPr/>
        </p:nvSpPr>
        <p:spPr>
          <a:xfrm>
            <a:off x="0" y="378373"/>
            <a:ext cx="3866400" cy="461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332" name="Google Shape;3332;g22ee96b50ac_0_10588"/>
          <p:cNvSpPr txBox="1"/>
          <p:nvPr>
            <p:ph type="title"/>
          </p:nvPr>
        </p:nvSpPr>
        <p:spPr>
          <a:xfrm>
            <a:off x="144711" y="436897"/>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33" name="Google Shape;3333;g22ee96b50ac_0_10588"/>
          <p:cNvSpPr txBox="1"/>
          <p:nvPr>
            <p:ph idx="1" type="body"/>
          </p:nvPr>
        </p:nvSpPr>
        <p:spPr>
          <a:xfrm>
            <a:off x="144711" y="1422475"/>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34" name="Google Shape;3334;g22ee96b50ac_0_10588"/>
          <p:cNvSpPr txBox="1"/>
          <p:nvPr>
            <p:ph idx="2" type="body"/>
          </p:nvPr>
        </p:nvSpPr>
        <p:spPr>
          <a:xfrm>
            <a:off x="144711" y="954389"/>
            <a:ext cx="4343100" cy="3579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3335" name="Shape 3335"/>
        <p:cNvGrpSpPr/>
        <p:nvPr/>
      </p:nvGrpSpPr>
      <p:grpSpPr>
        <a:xfrm>
          <a:off x="0" y="0"/>
          <a:ext cx="0" cy="0"/>
          <a:chOff x="0" y="0"/>
          <a:chExt cx="0" cy="0"/>
        </a:xfrm>
      </p:grpSpPr>
      <p:pic>
        <p:nvPicPr>
          <p:cNvPr descr="Shape&#10;&#10;Description automatically generated with low confidence" id="3336" name="Google Shape;3336;g22ee96b50ac_0_10596"/>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337" name="Google Shape;3337;g22ee96b50ac_0_10596"/>
          <p:cNvGrpSpPr/>
          <p:nvPr/>
        </p:nvGrpSpPr>
        <p:grpSpPr>
          <a:xfrm>
            <a:off x="1114581" y="3141131"/>
            <a:ext cx="175200" cy="1120023"/>
            <a:chOff x="973176" y="3197693"/>
            <a:chExt cx="175200" cy="1120023"/>
          </a:xfrm>
        </p:grpSpPr>
        <p:sp>
          <p:nvSpPr>
            <p:cNvPr id="3338" name="Google Shape;3338;g22ee96b50ac_0_10596"/>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39" name="Google Shape;3339;g22ee96b50ac_0_10596"/>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3340" name="Google Shape;3340;g22ee96b50ac_0_10596"/>
          <p:cNvGrpSpPr/>
          <p:nvPr/>
        </p:nvGrpSpPr>
        <p:grpSpPr>
          <a:xfrm>
            <a:off x="5033439" y="1436374"/>
            <a:ext cx="175200" cy="1120023"/>
            <a:chOff x="4892034" y="1492936"/>
            <a:chExt cx="175200" cy="1120023"/>
          </a:xfrm>
        </p:grpSpPr>
        <p:sp>
          <p:nvSpPr>
            <p:cNvPr id="3341" name="Google Shape;3341;g22ee96b50ac_0_10596"/>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42" name="Google Shape;3342;g22ee96b50ac_0_10596"/>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3343" name="Google Shape;3343;g22ee96b50ac_0_10596"/>
          <p:cNvGrpSpPr/>
          <p:nvPr/>
        </p:nvGrpSpPr>
        <p:grpSpPr>
          <a:xfrm>
            <a:off x="1114581" y="1436374"/>
            <a:ext cx="175200" cy="1120023"/>
            <a:chOff x="973176" y="1492936"/>
            <a:chExt cx="175200" cy="1120023"/>
          </a:xfrm>
        </p:grpSpPr>
        <p:cxnSp>
          <p:nvCxnSpPr>
            <p:cNvPr id="3344" name="Google Shape;3344;g22ee96b50ac_0_10596"/>
            <p:cNvCxnSpPr/>
            <p:nvPr/>
          </p:nvCxnSpPr>
          <p:spPr>
            <a:xfrm>
              <a:off x="1060806" y="1698859"/>
              <a:ext cx="0" cy="914100"/>
            </a:xfrm>
            <a:prstGeom prst="straightConnector1">
              <a:avLst/>
            </a:prstGeom>
            <a:noFill/>
            <a:ln cap="flat" cmpd="sng" w="12700">
              <a:solidFill>
                <a:schemeClr val="accent1"/>
              </a:solidFill>
              <a:prstDash val="solid"/>
              <a:round/>
              <a:headEnd len="sm" w="sm" type="none"/>
              <a:tailEnd len="sm" w="sm" type="none"/>
            </a:ln>
          </p:spPr>
        </p:cxnSp>
        <p:sp>
          <p:nvSpPr>
            <p:cNvPr id="3345" name="Google Shape;3345;g22ee96b50ac_0_10596"/>
            <p:cNvSpPr/>
            <p:nvPr/>
          </p:nvSpPr>
          <p:spPr>
            <a:xfrm>
              <a:off x="973176" y="1492936"/>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346" name="Google Shape;3346;g22ee96b50ac_0_10596"/>
          <p:cNvGrpSpPr/>
          <p:nvPr/>
        </p:nvGrpSpPr>
        <p:grpSpPr>
          <a:xfrm>
            <a:off x="5033439" y="3141131"/>
            <a:ext cx="175200" cy="1120023"/>
            <a:chOff x="4892034" y="3197693"/>
            <a:chExt cx="175200" cy="1120023"/>
          </a:xfrm>
        </p:grpSpPr>
        <p:cxnSp>
          <p:nvCxnSpPr>
            <p:cNvPr id="3347" name="Google Shape;3347;g22ee96b50ac_0_10596"/>
            <p:cNvCxnSpPr/>
            <p:nvPr/>
          </p:nvCxnSpPr>
          <p:spPr>
            <a:xfrm>
              <a:off x="4979664" y="3403616"/>
              <a:ext cx="0" cy="914100"/>
            </a:xfrm>
            <a:prstGeom prst="straightConnector1">
              <a:avLst/>
            </a:prstGeom>
            <a:noFill/>
            <a:ln cap="flat" cmpd="sng" w="12700">
              <a:solidFill>
                <a:schemeClr val="accent1"/>
              </a:solidFill>
              <a:prstDash val="solid"/>
              <a:round/>
              <a:headEnd len="sm" w="sm" type="none"/>
              <a:tailEnd len="sm" w="sm" type="none"/>
            </a:ln>
          </p:spPr>
        </p:cxnSp>
        <p:sp>
          <p:nvSpPr>
            <p:cNvPr id="3348" name="Google Shape;3348;g22ee96b50ac_0_10596"/>
            <p:cNvSpPr/>
            <p:nvPr/>
          </p:nvSpPr>
          <p:spPr>
            <a:xfrm>
              <a:off x="4892034" y="3197693"/>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349" name="Google Shape;3349;g22ee96b50ac_0_10596"/>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0" name="Google Shape;3350;g22ee96b50ac_0_10596"/>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1" name="Google Shape;3351;g22ee96b50ac_0_10596"/>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2" name="Google Shape;3352;g22ee96b50ac_0_10596"/>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3" name="Google Shape;3353;g22ee96b50ac_0_10596"/>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4" name="Google Shape;3354;g22ee96b50ac_0_10596"/>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5" name="Google Shape;3355;g22ee96b50ac_0_10596"/>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6" name="Google Shape;3356;g22ee96b50ac_0_10596"/>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7" name="Google Shape;3357;g22ee96b50ac_0_1059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8" name="Google Shape;3358;g22ee96b50ac_0_1059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3359" name="Shape 3359"/>
        <p:cNvGrpSpPr/>
        <p:nvPr/>
      </p:nvGrpSpPr>
      <p:grpSpPr>
        <a:xfrm>
          <a:off x="0" y="0"/>
          <a:ext cx="0" cy="0"/>
          <a:chOff x="0" y="0"/>
          <a:chExt cx="0" cy="0"/>
        </a:xfrm>
      </p:grpSpPr>
      <p:pic>
        <p:nvPicPr>
          <p:cNvPr descr="Shape&#10;&#10;Description automatically generated with low confidence" id="3360" name="Google Shape;3360;g22ee96b50ac_0_10620"/>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361" name="Google Shape;3361;g22ee96b50ac_0_10620"/>
          <p:cNvGrpSpPr/>
          <p:nvPr/>
        </p:nvGrpSpPr>
        <p:grpSpPr>
          <a:xfrm>
            <a:off x="1114581" y="1436374"/>
            <a:ext cx="4094058" cy="2824780"/>
            <a:chOff x="1114581" y="1436374"/>
            <a:chExt cx="4094058" cy="2824780"/>
          </a:xfrm>
        </p:grpSpPr>
        <p:grpSp>
          <p:nvGrpSpPr>
            <p:cNvPr id="3362" name="Google Shape;3362;g22ee96b50ac_0_10620"/>
            <p:cNvGrpSpPr/>
            <p:nvPr/>
          </p:nvGrpSpPr>
          <p:grpSpPr>
            <a:xfrm>
              <a:off x="1114581" y="3141131"/>
              <a:ext cx="175200" cy="1120023"/>
              <a:chOff x="973176" y="3197693"/>
              <a:chExt cx="175200" cy="1120023"/>
            </a:xfrm>
          </p:grpSpPr>
          <p:sp>
            <p:nvSpPr>
              <p:cNvPr id="3363" name="Google Shape;3363;g22ee96b50ac_0_10620"/>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64" name="Google Shape;3364;g22ee96b50ac_0_10620"/>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3365" name="Google Shape;3365;g22ee96b50ac_0_10620"/>
            <p:cNvGrpSpPr/>
            <p:nvPr/>
          </p:nvGrpSpPr>
          <p:grpSpPr>
            <a:xfrm>
              <a:off x="5033439" y="1436374"/>
              <a:ext cx="175200" cy="1120023"/>
              <a:chOff x="4892034" y="1492936"/>
              <a:chExt cx="175200" cy="1120023"/>
            </a:xfrm>
          </p:grpSpPr>
          <p:sp>
            <p:nvSpPr>
              <p:cNvPr id="3366" name="Google Shape;3366;g22ee96b50ac_0_10620"/>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67" name="Google Shape;3367;g22ee96b50ac_0_10620"/>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3368" name="Google Shape;3368;g22ee96b50ac_0_10620"/>
            <p:cNvGrpSpPr/>
            <p:nvPr/>
          </p:nvGrpSpPr>
          <p:grpSpPr>
            <a:xfrm>
              <a:off x="1114581" y="1436374"/>
              <a:ext cx="175200" cy="1120023"/>
              <a:chOff x="973176" y="1492936"/>
              <a:chExt cx="175200" cy="1120023"/>
            </a:xfrm>
          </p:grpSpPr>
          <p:cxnSp>
            <p:nvCxnSpPr>
              <p:cNvPr id="3369" name="Google Shape;3369;g22ee96b50ac_0_10620"/>
              <p:cNvCxnSpPr/>
              <p:nvPr/>
            </p:nvCxnSpPr>
            <p:spPr>
              <a:xfrm>
                <a:off x="1060806" y="1698859"/>
                <a:ext cx="0" cy="914100"/>
              </a:xfrm>
              <a:prstGeom prst="straightConnector1">
                <a:avLst/>
              </a:prstGeom>
              <a:noFill/>
              <a:ln cap="flat" cmpd="sng" w="12700">
                <a:solidFill>
                  <a:schemeClr val="dk2"/>
                </a:solidFill>
                <a:prstDash val="solid"/>
                <a:round/>
                <a:headEnd len="sm" w="sm" type="none"/>
                <a:tailEnd len="sm" w="sm" type="none"/>
              </a:ln>
            </p:spPr>
          </p:cxnSp>
          <p:sp>
            <p:nvSpPr>
              <p:cNvPr id="3370" name="Google Shape;3370;g22ee96b50ac_0_10620"/>
              <p:cNvSpPr/>
              <p:nvPr/>
            </p:nvSpPr>
            <p:spPr>
              <a:xfrm>
                <a:off x="973176" y="1492936"/>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371" name="Google Shape;3371;g22ee96b50ac_0_10620"/>
            <p:cNvGrpSpPr/>
            <p:nvPr/>
          </p:nvGrpSpPr>
          <p:grpSpPr>
            <a:xfrm>
              <a:off x="5033439" y="3141131"/>
              <a:ext cx="175200" cy="1120023"/>
              <a:chOff x="4892034" y="3197693"/>
              <a:chExt cx="175200" cy="1120023"/>
            </a:xfrm>
          </p:grpSpPr>
          <p:cxnSp>
            <p:nvCxnSpPr>
              <p:cNvPr id="3372" name="Google Shape;3372;g22ee96b50ac_0_10620"/>
              <p:cNvCxnSpPr/>
              <p:nvPr/>
            </p:nvCxnSpPr>
            <p:spPr>
              <a:xfrm>
                <a:off x="4979664" y="3403616"/>
                <a:ext cx="0" cy="914100"/>
              </a:xfrm>
              <a:prstGeom prst="straightConnector1">
                <a:avLst/>
              </a:prstGeom>
              <a:noFill/>
              <a:ln cap="flat" cmpd="sng" w="12700">
                <a:solidFill>
                  <a:schemeClr val="dk2"/>
                </a:solidFill>
                <a:prstDash val="solid"/>
                <a:round/>
                <a:headEnd len="sm" w="sm" type="none"/>
                <a:tailEnd len="sm" w="sm" type="none"/>
              </a:ln>
            </p:spPr>
          </p:cxnSp>
          <p:sp>
            <p:nvSpPr>
              <p:cNvPr id="3373" name="Google Shape;3373;g22ee96b50ac_0_10620"/>
              <p:cNvSpPr/>
              <p:nvPr/>
            </p:nvSpPr>
            <p:spPr>
              <a:xfrm>
                <a:off x="4892034" y="3197693"/>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3374" name="Google Shape;3374;g22ee96b50ac_0_10620"/>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5" name="Google Shape;3375;g22ee96b50ac_0_10620"/>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6" name="Google Shape;3376;g22ee96b50ac_0_10620"/>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7" name="Google Shape;3377;g22ee96b50ac_0_10620"/>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8" name="Google Shape;3378;g22ee96b50ac_0_10620"/>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9" name="Google Shape;3379;g22ee96b50ac_0_10620"/>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80" name="Google Shape;3380;g22ee96b50ac_0_10620"/>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81" name="Google Shape;3381;g22ee96b50ac_0_10620"/>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82" name="Google Shape;3382;g22ee96b50ac_0_1062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83" name="Google Shape;3383;g22ee96b50ac_0_1062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3384" name="Shape 3384"/>
        <p:cNvGrpSpPr/>
        <p:nvPr/>
      </p:nvGrpSpPr>
      <p:grpSpPr>
        <a:xfrm>
          <a:off x="0" y="0"/>
          <a:ext cx="0" cy="0"/>
          <a:chOff x="0" y="0"/>
          <a:chExt cx="0" cy="0"/>
        </a:xfrm>
      </p:grpSpPr>
      <p:pic>
        <p:nvPicPr>
          <p:cNvPr descr="Shape&#10;&#10;Description automatically generated with low confidence" id="3385" name="Google Shape;3385;g22ee96b50ac_0_1064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386" name="Google Shape;3386;g22ee96b50ac_0_10645"/>
          <p:cNvSpPr/>
          <p:nvPr/>
        </p:nvSpPr>
        <p:spPr>
          <a:xfrm>
            <a:off x="496108" y="1739452"/>
            <a:ext cx="840900" cy="1856700"/>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87" name="Google Shape;3387;g22ee96b50ac_0_10645"/>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88" name="Google Shape;3388;g22ee96b50ac_0_10645"/>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389" name="Google Shape;3389;g22ee96b50ac_0_10645"/>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90" name="Google Shape;3390;g22ee96b50ac_0_10645"/>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91" name="Google Shape;3391;g22ee96b50ac_0_10645"/>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392" name="Google Shape;3392;g22ee96b50ac_0_10645"/>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93" name="Google Shape;3393;g22ee96b50ac_0_10645"/>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94" name="Google Shape;3394;g22ee96b50ac_0_1064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95" name="Google Shape;3395;g22ee96b50ac_0_1064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QfHAhu1qCKI=">
    <p:spTree>
      <p:nvGrpSpPr>
        <p:cNvPr id="311" name="Shape 311"/>
        <p:cNvGrpSpPr/>
        <p:nvPr/>
      </p:nvGrpSpPr>
      <p:grpSpPr>
        <a:xfrm>
          <a:off x="0" y="0"/>
          <a:ext cx="0" cy="0"/>
          <a:chOff x="0" y="0"/>
          <a:chExt cx="0" cy="0"/>
        </a:xfrm>
      </p:grpSpPr>
      <p:pic>
        <p:nvPicPr>
          <p:cNvPr descr="A computer on a table&#10;&#10;Description automatically generated with medium confidence" id="312" name="Google Shape;312;p358"/>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313" name="Google Shape;313;p35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314" name="Google Shape;314;p358"/>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15" name="Google Shape;315;p358"/>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316" name="Google Shape;316;p358"/>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p358"/>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8" name="Google Shape;318;p358"/>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3396" name="Shape 3396"/>
        <p:cNvGrpSpPr/>
        <p:nvPr/>
      </p:nvGrpSpPr>
      <p:grpSpPr>
        <a:xfrm>
          <a:off x="0" y="0"/>
          <a:ext cx="0" cy="0"/>
          <a:chOff x="0" y="0"/>
          <a:chExt cx="0" cy="0"/>
        </a:xfrm>
      </p:grpSpPr>
      <p:pic>
        <p:nvPicPr>
          <p:cNvPr descr="Shape&#10;&#10;Description automatically generated with low confidence" id="3397" name="Google Shape;3397;g22ee96b50ac_0_1065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398" name="Google Shape;3398;g22ee96b50ac_0_10657"/>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99" name="Google Shape;3399;g22ee96b50ac_0_10657"/>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00" name="Google Shape;3400;g22ee96b50ac_0_10657"/>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401" name="Google Shape;3401;g22ee96b50ac_0_10657"/>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02" name="Google Shape;3402;g22ee96b50ac_0_10657"/>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03" name="Google Shape;3403;g22ee96b50ac_0_10657"/>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404" name="Google Shape;3404;g22ee96b50ac_0_10657"/>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05" name="Google Shape;3405;g22ee96b50ac_0_10657"/>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06" name="Google Shape;3406;g22ee96b50ac_0_1065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07" name="Google Shape;3407;g22ee96b50ac_0_1065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3408" name="Shape 3408"/>
        <p:cNvGrpSpPr/>
        <p:nvPr/>
      </p:nvGrpSpPr>
      <p:grpSpPr>
        <a:xfrm>
          <a:off x="0" y="0"/>
          <a:ext cx="0" cy="0"/>
          <a:chOff x="0" y="0"/>
          <a:chExt cx="0" cy="0"/>
        </a:xfrm>
      </p:grpSpPr>
      <p:pic>
        <p:nvPicPr>
          <p:cNvPr descr="Shape&#10;&#10;Description automatically generated with low confidence" id="3409" name="Google Shape;3409;g22ee96b50ac_0_1066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410" name="Google Shape;3410;g22ee96b50ac_0_10669"/>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11" name="Google Shape;3411;g22ee96b50ac_0_10669"/>
          <p:cNvSpPr/>
          <p:nvPr/>
        </p:nvSpPr>
        <p:spPr>
          <a:xfrm>
            <a:off x="919659"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12" name="Google Shape;3412;g22ee96b50ac_0_10669"/>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413" name="Google Shape;3413;g22ee96b50ac_0_10669"/>
          <p:cNvSpPr txBox="1"/>
          <p:nvPr>
            <p:ph idx="1" type="body"/>
          </p:nvPr>
        </p:nvSpPr>
        <p:spPr>
          <a:xfrm>
            <a:off x="1086864"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4" name="Google Shape;3414;g22ee96b50ac_0_10669"/>
          <p:cNvSpPr/>
          <p:nvPr/>
        </p:nvSpPr>
        <p:spPr>
          <a:xfrm>
            <a:off x="3465552" y="1739452"/>
            <a:ext cx="840900" cy="1856700"/>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15" name="Google Shape;3415;g22ee96b50ac_0_10669"/>
          <p:cNvSpPr/>
          <p:nvPr/>
        </p:nvSpPr>
        <p:spPr>
          <a:xfrm>
            <a:off x="3889103"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16" name="Google Shape;3416;g22ee96b50ac_0_10669"/>
          <p:cNvSpPr txBox="1"/>
          <p:nvPr/>
        </p:nvSpPr>
        <p:spPr>
          <a:xfrm>
            <a:off x="3457696"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417" name="Google Shape;3417;g22ee96b50ac_0_10669"/>
          <p:cNvSpPr txBox="1"/>
          <p:nvPr>
            <p:ph idx="2" type="body"/>
          </p:nvPr>
        </p:nvSpPr>
        <p:spPr>
          <a:xfrm>
            <a:off x="4056308"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8" name="Google Shape;3418;g22ee96b50ac_0_10669"/>
          <p:cNvSpPr/>
          <p:nvPr/>
        </p:nvSpPr>
        <p:spPr>
          <a:xfrm>
            <a:off x="6434995" y="1739452"/>
            <a:ext cx="840900" cy="1856700"/>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19" name="Google Shape;3419;g22ee96b50ac_0_10669"/>
          <p:cNvSpPr/>
          <p:nvPr/>
        </p:nvSpPr>
        <p:spPr>
          <a:xfrm>
            <a:off x="6858546"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20" name="Google Shape;3420;g22ee96b50ac_0_10669"/>
          <p:cNvSpPr txBox="1"/>
          <p:nvPr/>
        </p:nvSpPr>
        <p:spPr>
          <a:xfrm>
            <a:off x="6427139"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421" name="Google Shape;3421;g22ee96b50ac_0_10669"/>
          <p:cNvSpPr txBox="1"/>
          <p:nvPr>
            <p:ph idx="3" type="body"/>
          </p:nvPr>
        </p:nvSpPr>
        <p:spPr>
          <a:xfrm>
            <a:off x="7025751"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22" name="Google Shape;3422;g22ee96b50ac_0_1066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23" name="Google Shape;3423;g22ee96b50ac_0_1066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3424" name="Shape 3424"/>
        <p:cNvGrpSpPr/>
        <p:nvPr/>
      </p:nvGrpSpPr>
      <p:grpSpPr>
        <a:xfrm>
          <a:off x="0" y="0"/>
          <a:ext cx="0" cy="0"/>
          <a:chOff x="0" y="0"/>
          <a:chExt cx="0" cy="0"/>
        </a:xfrm>
      </p:grpSpPr>
      <p:pic>
        <p:nvPicPr>
          <p:cNvPr descr="Shape&#10;&#10;Description automatically generated with low confidence" id="3425" name="Google Shape;3425;g22ee96b50ac_0_10685"/>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3426" name="Google Shape;3426;g22ee96b50ac_0_10685"/>
          <p:cNvCxnSpPr/>
          <p:nvPr/>
        </p:nvCxnSpPr>
        <p:spPr>
          <a:xfrm>
            <a:off x="0" y="2140589"/>
            <a:ext cx="9144000" cy="0"/>
          </a:xfrm>
          <a:prstGeom prst="straightConnector1">
            <a:avLst/>
          </a:prstGeom>
          <a:noFill/>
          <a:ln cap="flat" cmpd="sng" w="9525">
            <a:solidFill>
              <a:srgbClr val="D8D8D8"/>
            </a:solidFill>
            <a:prstDash val="solid"/>
            <a:round/>
            <a:headEnd len="sm" w="sm" type="none"/>
            <a:tailEnd len="sm" w="sm" type="none"/>
          </a:ln>
        </p:spPr>
      </p:cxnSp>
      <p:grpSp>
        <p:nvGrpSpPr>
          <p:cNvPr id="3427" name="Google Shape;3427;g22ee96b50ac_0_10685"/>
          <p:cNvGrpSpPr/>
          <p:nvPr/>
        </p:nvGrpSpPr>
        <p:grpSpPr>
          <a:xfrm>
            <a:off x="2257325" y="1861278"/>
            <a:ext cx="560401" cy="825182"/>
            <a:chOff x="2257325" y="1871217"/>
            <a:chExt cx="560401" cy="825182"/>
          </a:xfrm>
        </p:grpSpPr>
        <p:sp>
          <p:nvSpPr>
            <p:cNvPr id="3428" name="Google Shape;3428;g22ee96b50ac_0_10685"/>
            <p:cNvSpPr/>
            <p:nvPr/>
          </p:nvSpPr>
          <p:spPr>
            <a:xfrm rot="2700000">
              <a:off x="2339394" y="1953286"/>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29" name="Google Shape;3429;g22ee96b50ac_0_10685"/>
            <p:cNvSpPr/>
            <p:nvPr/>
          </p:nvSpPr>
          <p:spPr>
            <a:xfrm rot="2700000">
              <a:off x="2339394"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430" name="Google Shape;3430;g22ee96b50ac_0_10685"/>
            <p:cNvCxnSpPr/>
            <p:nvPr/>
          </p:nvCxnSpPr>
          <p:spPr>
            <a:xfrm>
              <a:off x="2537525"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3431" name="Google Shape;3431;g22ee96b50ac_0_10685"/>
            <p:cNvSpPr/>
            <p:nvPr/>
          </p:nvSpPr>
          <p:spPr>
            <a:xfrm rot="2700000">
              <a:off x="2416398" y="2138970"/>
              <a:ext cx="242255" cy="242255"/>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432" name="Google Shape;3432;g22ee96b50ac_0_10685"/>
          <p:cNvGrpSpPr/>
          <p:nvPr/>
        </p:nvGrpSpPr>
        <p:grpSpPr>
          <a:xfrm>
            <a:off x="6326276" y="1861278"/>
            <a:ext cx="560401" cy="825182"/>
            <a:chOff x="6326276" y="1871217"/>
            <a:chExt cx="560401" cy="825182"/>
          </a:xfrm>
        </p:grpSpPr>
        <p:sp>
          <p:nvSpPr>
            <p:cNvPr id="3433" name="Google Shape;3433;g22ee96b50ac_0_10685"/>
            <p:cNvSpPr/>
            <p:nvPr/>
          </p:nvSpPr>
          <p:spPr>
            <a:xfrm rot="2700000">
              <a:off x="6408345" y="1953286"/>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34" name="Google Shape;3434;g22ee96b50ac_0_10685"/>
            <p:cNvSpPr/>
            <p:nvPr/>
          </p:nvSpPr>
          <p:spPr>
            <a:xfrm rot="2700000">
              <a:off x="6408345"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435" name="Google Shape;3435;g22ee96b50ac_0_10685"/>
            <p:cNvCxnSpPr/>
            <p:nvPr/>
          </p:nvCxnSpPr>
          <p:spPr>
            <a:xfrm>
              <a:off x="6606476"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3436" name="Google Shape;3436;g22ee96b50ac_0_10685"/>
            <p:cNvSpPr/>
            <p:nvPr/>
          </p:nvSpPr>
          <p:spPr>
            <a:xfrm rot="2700000">
              <a:off x="6485349" y="2138970"/>
              <a:ext cx="242255" cy="242255"/>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437" name="Google Shape;3437;g22ee96b50ac_0_10685"/>
          <p:cNvSpPr txBox="1"/>
          <p:nvPr>
            <p:ph idx="1" type="body"/>
          </p:nvPr>
        </p:nvSpPr>
        <p:spPr>
          <a:xfrm>
            <a:off x="108292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8" name="Google Shape;3438;g22ee96b50ac_0_10685"/>
          <p:cNvSpPr txBox="1"/>
          <p:nvPr>
            <p:ph idx="2" type="body"/>
          </p:nvPr>
        </p:nvSpPr>
        <p:spPr>
          <a:xfrm>
            <a:off x="515187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9" name="Google Shape;3439;g22ee96b50ac_0_10685"/>
          <p:cNvSpPr txBox="1"/>
          <p:nvPr>
            <p:ph idx="3" type="body"/>
          </p:nvPr>
        </p:nvSpPr>
        <p:spPr>
          <a:xfrm>
            <a:off x="108292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40" name="Google Shape;3440;g22ee96b50ac_0_10685"/>
          <p:cNvSpPr txBox="1"/>
          <p:nvPr>
            <p:ph idx="4" type="body"/>
          </p:nvPr>
        </p:nvSpPr>
        <p:spPr>
          <a:xfrm>
            <a:off x="515187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41" name="Google Shape;3441;g22ee96b50ac_0_1068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42" name="Google Shape;3442;g22ee96b50ac_0_1068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3443" name="Shape 3443"/>
        <p:cNvGrpSpPr/>
        <p:nvPr/>
      </p:nvGrpSpPr>
      <p:grpSpPr>
        <a:xfrm>
          <a:off x="0" y="0"/>
          <a:ext cx="0" cy="0"/>
          <a:chOff x="0" y="0"/>
          <a:chExt cx="0" cy="0"/>
        </a:xfrm>
      </p:grpSpPr>
      <p:pic>
        <p:nvPicPr>
          <p:cNvPr descr="Shape&#10;&#10;Description automatically generated with low confidence" id="3444" name="Google Shape;3444;g22ee96b50ac_0_1070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445" name="Google Shape;3445;g22ee96b50ac_0_10704"/>
          <p:cNvSpPr/>
          <p:nvPr/>
        </p:nvSpPr>
        <p:spPr>
          <a:xfrm>
            <a:off x="1369704" y="2023249"/>
            <a:ext cx="6404700" cy="45600"/>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446" name="Google Shape;3446;g22ee96b50ac_0_10704"/>
          <p:cNvGrpSpPr/>
          <p:nvPr/>
        </p:nvGrpSpPr>
        <p:grpSpPr>
          <a:xfrm>
            <a:off x="865742" y="1720353"/>
            <a:ext cx="7412606" cy="894892"/>
            <a:chOff x="865742" y="1720353"/>
            <a:chExt cx="7412606" cy="894892"/>
          </a:xfrm>
        </p:grpSpPr>
        <p:grpSp>
          <p:nvGrpSpPr>
            <p:cNvPr id="3447" name="Google Shape;3447;g22ee96b50ac_0_10704"/>
            <p:cNvGrpSpPr/>
            <p:nvPr/>
          </p:nvGrpSpPr>
          <p:grpSpPr>
            <a:xfrm>
              <a:off x="3119411" y="1720353"/>
              <a:ext cx="651600" cy="894892"/>
              <a:chOff x="2980317" y="2014294"/>
              <a:chExt cx="651600" cy="894892"/>
            </a:xfrm>
          </p:grpSpPr>
          <p:cxnSp>
            <p:nvCxnSpPr>
              <p:cNvPr id="3448" name="Google Shape;3448;g22ee96b50ac_0_10704"/>
              <p:cNvCxnSpPr>
                <a:endCxn id="3449" idx="4"/>
              </p:cNvCxnSpPr>
              <p:nvPr/>
            </p:nvCxnSpPr>
            <p:spPr>
              <a:xfrm rot="10800000">
                <a:off x="3306109" y="2595086"/>
                <a:ext cx="0" cy="314100"/>
              </a:xfrm>
              <a:prstGeom prst="straightConnector1">
                <a:avLst/>
              </a:prstGeom>
              <a:noFill/>
              <a:ln cap="flat" cmpd="sng" w="9525">
                <a:solidFill>
                  <a:srgbClr val="BFBFBF"/>
                </a:solidFill>
                <a:prstDash val="solid"/>
                <a:round/>
                <a:headEnd len="sm" w="sm" type="none"/>
                <a:tailEnd len="sm" w="sm" type="none"/>
              </a:ln>
            </p:spPr>
          </p:cxnSp>
          <p:sp>
            <p:nvSpPr>
              <p:cNvPr id="3450" name="Google Shape;3450;g22ee96b50ac_0_10704"/>
              <p:cNvSpPr/>
              <p:nvPr/>
            </p:nvSpPr>
            <p:spPr>
              <a:xfrm>
                <a:off x="2980317"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49" name="Google Shape;3449;g22ee96b50ac_0_10704"/>
              <p:cNvSpPr/>
              <p:nvPr/>
            </p:nvSpPr>
            <p:spPr>
              <a:xfrm>
                <a:off x="3051109"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3451" name="Google Shape;3451;g22ee96b50ac_0_10704"/>
            <p:cNvGrpSpPr/>
            <p:nvPr/>
          </p:nvGrpSpPr>
          <p:grpSpPr>
            <a:xfrm>
              <a:off x="5373080" y="1720353"/>
              <a:ext cx="651600" cy="894892"/>
              <a:chOff x="5071929" y="2014294"/>
              <a:chExt cx="651600" cy="894892"/>
            </a:xfrm>
          </p:grpSpPr>
          <p:cxnSp>
            <p:nvCxnSpPr>
              <p:cNvPr id="3452" name="Google Shape;3452;g22ee96b50ac_0_10704"/>
              <p:cNvCxnSpPr>
                <a:endCxn id="3453" idx="4"/>
              </p:cNvCxnSpPr>
              <p:nvPr/>
            </p:nvCxnSpPr>
            <p:spPr>
              <a:xfrm rot="10800000">
                <a:off x="5397721" y="2595086"/>
                <a:ext cx="0" cy="314100"/>
              </a:xfrm>
              <a:prstGeom prst="straightConnector1">
                <a:avLst/>
              </a:prstGeom>
              <a:noFill/>
              <a:ln cap="flat" cmpd="sng" w="9525">
                <a:solidFill>
                  <a:srgbClr val="BFBFBF"/>
                </a:solidFill>
                <a:prstDash val="solid"/>
                <a:round/>
                <a:headEnd len="sm" w="sm" type="none"/>
                <a:tailEnd len="sm" w="sm" type="none"/>
              </a:ln>
            </p:spPr>
          </p:cxnSp>
          <p:sp>
            <p:nvSpPr>
              <p:cNvPr id="3454" name="Google Shape;3454;g22ee96b50ac_0_10704"/>
              <p:cNvSpPr/>
              <p:nvPr/>
            </p:nvSpPr>
            <p:spPr>
              <a:xfrm>
                <a:off x="5071929"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53" name="Google Shape;3453;g22ee96b50ac_0_10704"/>
              <p:cNvSpPr/>
              <p:nvPr/>
            </p:nvSpPr>
            <p:spPr>
              <a:xfrm>
                <a:off x="5142721"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3455" name="Google Shape;3455;g22ee96b50ac_0_10704"/>
            <p:cNvGrpSpPr/>
            <p:nvPr/>
          </p:nvGrpSpPr>
          <p:grpSpPr>
            <a:xfrm>
              <a:off x="7626748" y="1720353"/>
              <a:ext cx="651600" cy="894892"/>
              <a:chOff x="7469822" y="2014294"/>
              <a:chExt cx="651600" cy="894892"/>
            </a:xfrm>
          </p:grpSpPr>
          <p:cxnSp>
            <p:nvCxnSpPr>
              <p:cNvPr id="3456" name="Google Shape;3456;g22ee96b50ac_0_10704"/>
              <p:cNvCxnSpPr>
                <a:endCxn id="3457" idx="4"/>
              </p:cNvCxnSpPr>
              <p:nvPr/>
            </p:nvCxnSpPr>
            <p:spPr>
              <a:xfrm rot="10800000">
                <a:off x="7795614" y="2595086"/>
                <a:ext cx="0" cy="314100"/>
              </a:xfrm>
              <a:prstGeom prst="straightConnector1">
                <a:avLst/>
              </a:prstGeom>
              <a:noFill/>
              <a:ln cap="flat" cmpd="sng" w="9525">
                <a:solidFill>
                  <a:srgbClr val="BFBFBF"/>
                </a:solidFill>
                <a:prstDash val="solid"/>
                <a:round/>
                <a:headEnd len="sm" w="sm" type="none"/>
                <a:tailEnd len="sm" w="sm" type="none"/>
              </a:ln>
            </p:spPr>
          </p:cxnSp>
          <p:sp>
            <p:nvSpPr>
              <p:cNvPr id="3458" name="Google Shape;3458;g22ee96b50ac_0_10704"/>
              <p:cNvSpPr/>
              <p:nvPr/>
            </p:nvSpPr>
            <p:spPr>
              <a:xfrm>
                <a:off x="7469822"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57" name="Google Shape;3457;g22ee96b50ac_0_10704"/>
              <p:cNvSpPr/>
              <p:nvPr/>
            </p:nvSpPr>
            <p:spPr>
              <a:xfrm>
                <a:off x="7540614"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3459" name="Google Shape;3459;g22ee96b50ac_0_10704"/>
            <p:cNvGrpSpPr/>
            <p:nvPr/>
          </p:nvGrpSpPr>
          <p:grpSpPr>
            <a:xfrm>
              <a:off x="865742" y="1720353"/>
              <a:ext cx="651600" cy="894892"/>
              <a:chOff x="888704" y="2014294"/>
              <a:chExt cx="651600" cy="894892"/>
            </a:xfrm>
          </p:grpSpPr>
          <p:cxnSp>
            <p:nvCxnSpPr>
              <p:cNvPr id="3460" name="Google Shape;3460;g22ee96b50ac_0_10704"/>
              <p:cNvCxnSpPr>
                <a:endCxn id="3461" idx="4"/>
              </p:cNvCxnSpPr>
              <p:nvPr/>
            </p:nvCxnSpPr>
            <p:spPr>
              <a:xfrm rot="10800000">
                <a:off x="1214496" y="2595086"/>
                <a:ext cx="0" cy="314100"/>
              </a:xfrm>
              <a:prstGeom prst="straightConnector1">
                <a:avLst/>
              </a:prstGeom>
              <a:noFill/>
              <a:ln cap="flat" cmpd="sng" w="9525">
                <a:solidFill>
                  <a:srgbClr val="BFBFBF"/>
                </a:solidFill>
                <a:prstDash val="solid"/>
                <a:round/>
                <a:headEnd len="sm" w="sm" type="none"/>
                <a:tailEnd len="sm" w="sm" type="none"/>
              </a:ln>
            </p:spPr>
          </p:cxnSp>
          <p:sp>
            <p:nvSpPr>
              <p:cNvPr id="3462" name="Google Shape;3462;g22ee96b50ac_0_10704"/>
              <p:cNvSpPr/>
              <p:nvPr/>
            </p:nvSpPr>
            <p:spPr>
              <a:xfrm>
                <a:off x="888704"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61" name="Google Shape;3461;g22ee96b50ac_0_10704"/>
              <p:cNvSpPr/>
              <p:nvPr/>
            </p:nvSpPr>
            <p:spPr>
              <a:xfrm>
                <a:off x="959496"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3463" name="Google Shape;3463;g22ee96b50ac_0_10704"/>
          <p:cNvSpPr txBox="1"/>
          <p:nvPr>
            <p:ph idx="1" type="body"/>
          </p:nvPr>
        </p:nvSpPr>
        <p:spPr>
          <a:xfrm>
            <a:off x="2587791"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4" name="Google Shape;3464;g22ee96b50ac_0_10704"/>
          <p:cNvSpPr txBox="1"/>
          <p:nvPr>
            <p:ph idx="2" type="body"/>
          </p:nvPr>
        </p:nvSpPr>
        <p:spPr>
          <a:xfrm>
            <a:off x="334122"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5" name="Google Shape;3465;g22ee96b50ac_0_10704"/>
          <p:cNvSpPr txBox="1"/>
          <p:nvPr>
            <p:ph idx="3" type="body"/>
          </p:nvPr>
        </p:nvSpPr>
        <p:spPr>
          <a:xfrm>
            <a:off x="4841460"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6" name="Google Shape;3466;g22ee96b50ac_0_10704"/>
          <p:cNvSpPr txBox="1"/>
          <p:nvPr>
            <p:ph idx="4" type="body"/>
          </p:nvPr>
        </p:nvSpPr>
        <p:spPr>
          <a:xfrm>
            <a:off x="7095128"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7" name="Google Shape;3467;g22ee96b50ac_0_10704"/>
          <p:cNvSpPr txBox="1"/>
          <p:nvPr>
            <p:ph idx="5" type="body"/>
          </p:nvPr>
        </p:nvSpPr>
        <p:spPr>
          <a:xfrm>
            <a:off x="2587791"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8" name="Google Shape;3468;g22ee96b50ac_0_10704"/>
          <p:cNvSpPr txBox="1"/>
          <p:nvPr>
            <p:ph idx="6" type="body"/>
          </p:nvPr>
        </p:nvSpPr>
        <p:spPr>
          <a:xfrm>
            <a:off x="334122"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9" name="Google Shape;3469;g22ee96b50ac_0_10704"/>
          <p:cNvSpPr txBox="1"/>
          <p:nvPr>
            <p:ph idx="7" type="body"/>
          </p:nvPr>
        </p:nvSpPr>
        <p:spPr>
          <a:xfrm>
            <a:off x="4841460"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70" name="Google Shape;3470;g22ee96b50ac_0_10704"/>
          <p:cNvSpPr txBox="1"/>
          <p:nvPr>
            <p:ph idx="8" type="body"/>
          </p:nvPr>
        </p:nvSpPr>
        <p:spPr>
          <a:xfrm>
            <a:off x="7095128"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71" name="Google Shape;3471;g22ee96b50ac_0_1070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72" name="Google Shape;3472;g22ee96b50ac_0_1070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3473" name="Shape 3473"/>
        <p:cNvGrpSpPr/>
        <p:nvPr/>
      </p:nvGrpSpPr>
      <p:grpSpPr>
        <a:xfrm>
          <a:off x="0" y="0"/>
          <a:ext cx="0" cy="0"/>
          <a:chOff x="0" y="0"/>
          <a:chExt cx="0" cy="0"/>
        </a:xfrm>
      </p:grpSpPr>
      <p:pic>
        <p:nvPicPr>
          <p:cNvPr descr="Shape&#10;&#10;Description automatically generated with low confidence" id="3474" name="Google Shape;3474;g22ee96b50ac_0_1073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475" name="Google Shape;3475;g22ee96b50ac_0_10734"/>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476" name="Google Shape;3476;g22ee96b50ac_0_10734"/>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477" name="Google Shape;3477;g22ee96b50ac_0_10734"/>
          <p:cNvSpPr/>
          <p:nvPr/>
        </p:nvSpPr>
        <p:spPr>
          <a:xfrm>
            <a:off x="1165467"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8" name="Google Shape;3478;g22ee96b50ac_0_10734"/>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79" name="Google Shape;3479;g22ee96b50ac_0_10734"/>
          <p:cNvSpPr/>
          <p:nvPr/>
        </p:nvSpPr>
        <p:spPr>
          <a:xfrm>
            <a:off x="4172079"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0" name="Google Shape;3480;g22ee96b50ac_0_10734"/>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1" name="Google Shape;3481;g22ee96b50ac_0_10734"/>
          <p:cNvSpPr/>
          <p:nvPr/>
        </p:nvSpPr>
        <p:spPr>
          <a:xfrm>
            <a:off x="7178690"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2" name="Google Shape;3482;g22ee96b50ac_0_10734"/>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3" name="Google Shape;3483;g22ee96b50ac_0_10734"/>
          <p:cNvSpPr/>
          <p:nvPr>
            <p:ph idx="4" type="pic"/>
          </p:nvPr>
        </p:nvSpPr>
        <p:spPr>
          <a:xfrm>
            <a:off x="1324089" y="1830915"/>
            <a:ext cx="482700" cy="482700"/>
          </a:xfrm>
          <a:prstGeom prst="rect">
            <a:avLst/>
          </a:prstGeom>
          <a:noFill/>
          <a:ln>
            <a:noFill/>
          </a:ln>
        </p:spPr>
      </p:sp>
      <p:sp>
        <p:nvSpPr>
          <p:cNvPr id="3484" name="Google Shape;3484;g22ee96b50ac_0_10734"/>
          <p:cNvSpPr/>
          <p:nvPr>
            <p:ph idx="5" type="pic"/>
          </p:nvPr>
        </p:nvSpPr>
        <p:spPr>
          <a:xfrm>
            <a:off x="4330701" y="1830915"/>
            <a:ext cx="482700" cy="482700"/>
          </a:xfrm>
          <a:prstGeom prst="rect">
            <a:avLst/>
          </a:prstGeom>
          <a:noFill/>
          <a:ln>
            <a:noFill/>
          </a:ln>
        </p:spPr>
      </p:sp>
      <p:sp>
        <p:nvSpPr>
          <p:cNvPr id="3485" name="Google Shape;3485;g22ee96b50ac_0_10734"/>
          <p:cNvSpPr/>
          <p:nvPr>
            <p:ph idx="6" type="pic"/>
          </p:nvPr>
        </p:nvSpPr>
        <p:spPr>
          <a:xfrm>
            <a:off x="7337312" y="1830915"/>
            <a:ext cx="482700" cy="482700"/>
          </a:xfrm>
          <a:prstGeom prst="rect">
            <a:avLst/>
          </a:prstGeom>
          <a:noFill/>
          <a:ln>
            <a:noFill/>
          </a:ln>
        </p:spPr>
      </p:sp>
      <p:sp>
        <p:nvSpPr>
          <p:cNvPr id="3486" name="Google Shape;3486;g22ee96b50ac_0_10734"/>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7" name="Google Shape;3487;g22ee96b50ac_0_10734"/>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8" name="Google Shape;3488;g22ee96b50ac_0_10734"/>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9" name="Google Shape;3489;g22ee96b50ac_0_1073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90" name="Google Shape;3490;g22ee96b50ac_0_1073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3491" name="Shape 3491"/>
        <p:cNvGrpSpPr/>
        <p:nvPr/>
      </p:nvGrpSpPr>
      <p:grpSpPr>
        <a:xfrm>
          <a:off x="0" y="0"/>
          <a:ext cx="0" cy="0"/>
          <a:chOff x="0" y="0"/>
          <a:chExt cx="0" cy="0"/>
        </a:xfrm>
      </p:grpSpPr>
      <p:pic>
        <p:nvPicPr>
          <p:cNvPr descr="Shape&#10;&#10;Description automatically generated with low confidence" id="3492" name="Google Shape;3492;g22ee96b50ac_0_10752"/>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493" name="Google Shape;3493;g22ee96b50ac_0_10752"/>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494" name="Google Shape;3494;g22ee96b50ac_0_10752"/>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3495" name="Google Shape;3495;g22ee96b50ac_0_10752"/>
          <p:cNvSpPr/>
          <p:nvPr/>
        </p:nvSpPr>
        <p:spPr>
          <a:xfrm>
            <a:off x="1165467"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96" name="Google Shape;3496;g22ee96b50ac_0_10752"/>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97" name="Google Shape;3497;g22ee96b50ac_0_10752"/>
          <p:cNvSpPr/>
          <p:nvPr/>
        </p:nvSpPr>
        <p:spPr>
          <a:xfrm>
            <a:off x="4172079"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98" name="Google Shape;3498;g22ee96b50ac_0_10752"/>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99" name="Google Shape;3499;g22ee96b50ac_0_10752"/>
          <p:cNvSpPr/>
          <p:nvPr/>
        </p:nvSpPr>
        <p:spPr>
          <a:xfrm>
            <a:off x="7178690"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00" name="Google Shape;3500;g22ee96b50ac_0_10752"/>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01" name="Google Shape;3501;g22ee96b50ac_0_10752"/>
          <p:cNvSpPr/>
          <p:nvPr>
            <p:ph idx="4" type="pic"/>
          </p:nvPr>
        </p:nvSpPr>
        <p:spPr>
          <a:xfrm>
            <a:off x="1324089" y="1830915"/>
            <a:ext cx="482700" cy="482700"/>
          </a:xfrm>
          <a:prstGeom prst="rect">
            <a:avLst/>
          </a:prstGeom>
          <a:noFill/>
          <a:ln>
            <a:noFill/>
          </a:ln>
        </p:spPr>
      </p:sp>
      <p:sp>
        <p:nvSpPr>
          <p:cNvPr id="3502" name="Google Shape;3502;g22ee96b50ac_0_10752"/>
          <p:cNvSpPr/>
          <p:nvPr>
            <p:ph idx="5" type="pic"/>
          </p:nvPr>
        </p:nvSpPr>
        <p:spPr>
          <a:xfrm>
            <a:off x="4330701" y="1830915"/>
            <a:ext cx="482700" cy="482700"/>
          </a:xfrm>
          <a:prstGeom prst="rect">
            <a:avLst/>
          </a:prstGeom>
          <a:noFill/>
          <a:ln>
            <a:noFill/>
          </a:ln>
        </p:spPr>
      </p:sp>
      <p:sp>
        <p:nvSpPr>
          <p:cNvPr id="3503" name="Google Shape;3503;g22ee96b50ac_0_10752"/>
          <p:cNvSpPr/>
          <p:nvPr>
            <p:ph idx="6" type="pic"/>
          </p:nvPr>
        </p:nvSpPr>
        <p:spPr>
          <a:xfrm>
            <a:off x="7337312" y="1830915"/>
            <a:ext cx="482700" cy="482700"/>
          </a:xfrm>
          <a:prstGeom prst="rect">
            <a:avLst/>
          </a:prstGeom>
          <a:noFill/>
          <a:ln>
            <a:noFill/>
          </a:ln>
        </p:spPr>
      </p:sp>
      <p:sp>
        <p:nvSpPr>
          <p:cNvPr id="3504" name="Google Shape;3504;g22ee96b50ac_0_10752"/>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05" name="Google Shape;3505;g22ee96b50ac_0_10752"/>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06" name="Google Shape;3506;g22ee96b50ac_0_10752"/>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07" name="Google Shape;3507;g22ee96b50ac_0_1075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08" name="Google Shape;3508;g22ee96b50ac_0_1075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3509" name="Shape 3509"/>
        <p:cNvGrpSpPr/>
        <p:nvPr/>
      </p:nvGrpSpPr>
      <p:grpSpPr>
        <a:xfrm>
          <a:off x="0" y="0"/>
          <a:ext cx="0" cy="0"/>
          <a:chOff x="0" y="0"/>
          <a:chExt cx="0" cy="0"/>
        </a:xfrm>
      </p:grpSpPr>
      <p:pic>
        <p:nvPicPr>
          <p:cNvPr descr="Background pattern&#10;&#10;Description automatically generated" id="3510" name="Google Shape;3510;g22ee96b50ac_0_10770"/>
          <p:cNvPicPr preferRelativeResize="0"/>
          <p:nvPr/>
        </p:nvPicPr>
        <p:blipFill rotWithShape="1">
          <a:blip r:embed="rId2">
            <a:alphaModFix amt="43000"/>
          </a:blip>
          <a:srcRect b="0" l="8236" r="8227" t="0"/>
          <a:stretch/>
        </p:blipFill>
        <p:spPr>
          <a:xfrm>
            <a:off x="0" y="0"/>
            <a:ext cx="9144000" cy="5143501"/>
          </a:xfrm>
          <a:prstGeom prst="rect">
            <a:avLst/>
          </a:prstGeom>
          <a:noFill/>
          <a:ln>
            <a:noFill/>
          </a:ln>
        </p:spPr>
      </p:pic>
      <p:pic>
        <p:nvPicPr>
          <p:cNvPr descr="Shape&#10;&#10;Description automatically generated with low confidence" id="3511" name="Google Shape;3511;g22ee96b50ac_0_10770"/>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512" name="Google Shape;3512;g22ee96b50ac_0_10770"/>
          <p:cNvGrpSpPr/>
          <p:nvPr/>
        </p:nvGrpSpPr>
        <p:grpSpPr>
          <a:xfrm>
            <a:off x="2263140" y="1653932"/>
            <a:ext cx="4747200" cy="831000"/>
            <a:chOff x="2263140" y="1779657"/>
            <a:chExt cx="4747200" cy="831000"/>
          </a:xfrm>
        </p:grpSpPr>
        <p:cxnSp>
          <p:nvCxnSpPr>
            <p:cNvPr id="3513" name="Google Shape;3513;g22ee96b50ac_0_10770"/>
            <p:cNvCxnSpPr/>
            <p:nvPr/>
          </p:nvCxnSpPr>
          <p:spPr>
            <a:xfrm>
              <a:off x="2263140" y="2042160"/>
              <a:ext cx="4747200" cy="0"/>
            </a:xfrm>
            <a:prstGeom prst="straightConnector1">
              <a:avLst/>
            </a:prstGeom>
            <a:noFill/>
            <a:ln cap="flat" cmpd="sng" w="19050">
              <a:solidFill>
                <a:schemeClr val="lt2"/>
              </a:solidFill>
              <a:prstDash val="solid"/>
              <a:round/>
              <a:headEnd len="sm" w="sm" type="none"/>
              <a:tailEnd len="sm" w="sm" type="none"/>
            </a:ln>
          </p:spPr>
        </p:cxnSp>
        <p:sp>
          <p:nvSpPr>
            <p:cNvPr id="3514" name="Google Shape;3514;g22ee96b50ac_0_10770"/>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3515" name="Google Shape;3515;g22ee96b50ac_0_10770"/>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3516" name="Shape 3516"/>
        <p:cNvGrpSpPr/>
        <p:nvPr/>
      </p:nvGrpSpPr>
      <p:grpSpPr>
        <a:xfrm>
          <a:off x="0" y="0"/>
          <a:ext cx="0" cy="0"/>
          <a:chOff x="0" y="0"/>
          <a:chExt cx="0" cy="0"/>
        </a:xfrm>
      </p:grpSpPr>
      <p:pic>
        <p:nvPicPr>
          <p:cNvPr descr="Background pattern&#10;&#10;Description automatically generated" id="3517" name="Google Shape;3517;g22ee96b50ac_0_10777"/>
          <p:cNvPicPr preferRelativeResize="0"/>
          <p:nvPr/>
        </p:nvPicPr>
        <p:blipFill rotWithShape="1">
          <a:blip r:embed="rId2">
            <a:alphaModFix amt="43000"/>
          </a:blip>
          <a:srcRect b="0" l="8236" r="8227" t="0"/>
          <a:stretch/>
        </p:blipFill>
        <p:spPr>
          <a:xfrm>
            <a:off x="0" y="0"/>
            <a:ext cx="9144000" cy="5143501"/>
          </a:xfrm>
          <a:prstGeom prst="rect">
            <a:avLst/>
          </a:prstGeom>
          <a:noFill/>
          <a:ln>
            <a:noFill/>
          </a:ln>
        </p:spPr>
      </p:pic>
      <p:pic>
        <p:nvPicPr>
          <p:cNvPr descr="Shape&#10;&#10;Description automatically generated with low confidence" id="3518" name="Google Shape;3518;g22ee96b50ac_0_10777"/>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519" name="Google Shape;3519;g22ee96b50ac_0_10777"/>
          <p:cNvGrpSpPr/>
          <p:nvPr/>
        </p:nvGrpSpPr>
        <p:grpSpPr>
          <a:xfrm>
            <a:off x="2263140" y="1653932"/>
            <a:ext cx="4747200" cy="831000"/>
            <a:chOff x="2263140" y="1779657"/>
            <a:chExt cx="4747200" cy="831000"/>
          </a:xfrm>
        </p:grpSpPr>
        <p:cxnSp>
          <p:nvCxnSpPr>
            <p:cNvPr id="3520" name="Google Shape;3520;g22ee96b50ac_0_10777"/>
            <p:cNvCxnSpPr/>
            <p:nvPr/>
          </p:nvCxnSpPr>
          <p:spPr>
            <a:xfrm>
              <a:off x="2263140" y="2042160"/>
              <a:ext cx="4747200" cy="0"/>
            </a:xfrm>
            <a:prstGeom prst="straightConnector1">
              <a:avLst/>
            </a:prstGeom>
            <a:noFill/>
            <a:ln cap="flat" cmpd="sng" w="19050">
              <a:solidFill>
                <a:srgbClr val="50AFE6"/>
              </a:solidFill>
              <a:prstDash val="solid"/>
              <a:round/>
              <a:headEnd len="sm" w="sm" type="none"/>
              <a:tailEnd len="sm" w="sm" type="none"/>
            </a:ln>
          </p:spPr>
        </p:cxnSp>
        <p:sp>
          <p:nvSpPr>
            <p:cNvPr id="3521" name="Google Shape;3521;g22ee96b50ac_0_10777"/>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3522" name="Google Shape;3522;g22ee96b50ac_0_10777"/>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3523" name="Shape 3523"/>
        <p:cNvGrpSpPr/>
        <p:nvPr/>
      </p:nvGrpSpPr>
      <p:grpSpPr>
        <a:xfrm>
          <a:off x="0" y="0"/>
          <a:ext cx="0" cy="0"/>
          <a:chOff x="0" y="0"/>
          <a:chExt cx="0" cy="0"/>
        </a:xfrm>
      </p:grpSpPr>
      <p:pic>
        <p:nvPicPr>
          <p:cNvPr descr="Background pattern&#10;&#10;Description automatically generated" id="3524" name="Google Shape;3524;g22ee96b50ac_0_10784"/>
          <p:cNvPicPr preferRelativeResize="0"/>
          <p:nvPr/>
        </p:nvPicPr>
        <p:blipFill rotWithShape="1">
          <a:blip r:embed="rId2">
            <a:alphaModFix amt="43000"/>
          </a:blip>
          <a:srcRect b="0" l="8236" r="8227" t="0"/>
          <a:stretch/>
        </p:blipFill>
        <p:spPr>
          <a:xfrm>
            <a:off x="0" y="0"/>
            <a:ext cx="9144000" cy="5143501"/>
          </a:xfrm>
          <a:prstGeom prst="rect">
            <a:avLst/>
          </a:prstGeom>
          <a:noFill/>
          <a:ln>
            <a:noFill/>
          </a:ln>
        </p:spPr>
      </p:pic>
      <p:pic>
        <p:nvPicPr>
          <p:cNvPr descr="Shape&#10;&#10;Description automatically generated with low confidence" id="3525" name="Google Shape;3525;g22ee96b50ac_0_10784"/>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526" name="Google Shape;3526;g22ee96b50ac_0_10784"/>
          <p:cNvGrpSpPr/>
          <p:nvPr/>
        </p:nvGrpSpPr>
        <p:grpSpPr>
          <a:xfrm>
            <a:off x="2263140" y="1653932"/>
            <a:ext cx="4747200" cy="831000"/>
            <a:chOff x="2263140" y="1779657"/>
            <a:chExt cx="4747200" cy="831000"/>
          </a:xfrm>
        </p:grpSpPr>
        <p:cxnSp>
          <p:nvCxnSpPr>
            <p:cNvPr id="3527" name="Google Shape;3527;g22ee96b50ac_0_10784"/>
            <p:cNvCxnSpPr/>
            <p:nvPr/>
          </p:nvCxnSpPr>
          <p:spPr>
            <a:xfrm>
              <a:off x="2263140" y="2042160"/>
              <a:ext cx="4747200" cy="0"/>
            </a:xfrm>
            <a:prstGeom prst="straightConnector1">
              <a:avLst/>
            </a:prstGeom>
            <a:noFill/>
            <a:ln cap="flat" cmpd="sng" w="19050">
              <a:solidFill>
                <a:schemeClr val="accent2"/>
              </a:solidFill>
              <a:prstDash val="solid"/>
              <a:round/>
              <a:headEnd len="sm" w="sm" type="none"/>
              <a:tailEnd len="sm" w="sm" type="none"/>
            </a:ln>
          </p:spPr>
        </p:cxnSp>
        <p:sp>
          <p:nvSpPr>
            <p:cNvPr id="3528" name="Google Shape;3528;g22ee96b50ac_0_10784"/>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3529" name="Google Shape;3529;g22ee96b50ac_0_10784"/>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3530" name="Shape 3530"/>
        <p:cNvGrpSpPr/>
        <p:nvPr/>
      </p:nvGrpSpPr>
      <p:grpSpPr>
        <a:xfrm>
          <a:off x="0" y="0"/>
          <a:ext cx="0" cy="0"/>
          <a:chOff x="0" y="0"/>
          <a:chExt cx="0" cy="0"/>
        </a:xfrm>
      </p:grpSpPr>
      <p:pic>
        <p:nvPicPr>
          <p:cNvPr descr="Background pattern&#10;&#10;Description automatically generated" id="3531" name="Google Shape;3531;g22ee96b50ac_0_10791"/>
          <p:cNvPicPr preferRelativeResize="0"/>
          <p:nvPr/>
        </p:nvPicPr>
        <p:blipFill rotWithShape="1">
          <a:blip r:embed="rId2">
            <a:alphaModFix amt="43000"/>
          </a:blip>
          <a:srcRect b="0" l="8236" r="8227" t="0"/>
          <a:stretch/>
        </p:blipFill>
        <p:spPr>
          <a:xfrm>
            <a:off x="0" y="0"/>
            <a:ext cx="9144000" cy="5143501"/>
          </a:xfrm>
          <a:prstGeom prst="rect">
            <a:avLst/>
          </a:prstGeom>
          <a:noFill/>
          <a:ln>
            <a:noFill/>
          </a:ln>
        </p:spPr>
      </p:pic>
      <p:pic>
        <p:nvPicPr>
          <p:cNvPr descr="Shape&#10;&#10;Description automatically generated with low confidence" id="3532" name="Google Shape;3532;g22ee96b50ac_0_10791"/>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533" name="Google Shape;3533;g22ee96b50ac_0_10791"/>
          <p:cNvGrpSpPr/>
          <p:nvPr/>
        </p:nvGrpSpPr>
        <p:grpSpPr>
          <a:xfrm>
            <a:off x="1403060" y="1183590"/>
            <a:ext cx="6337800" cy="1569900"/>
            <a:chOff x="1492092" y="1002130"/>
            <a:chExt cx="6337800" cy="1569900"/>
          </a:xfrm>
        </p:grpSpPr>
        <p:cxnSp>
          <p:nvCxnSpPr>
            <p:cNvPr id="3534" name="Google Shape;3534;g22ee96b50ac_0_10791"/>
            <p:cNvCxnSpPr/>
            <p:nvPr/>
          </p:nvCxnSpPr>
          <p:spPr>
            <a:xfrm>
              <a:off x="1492092" y="1449493"/>
              <a:ext cx="6337800" cy="0"/>
            </a:xfrm>
            <a:prstGeom prst="straightConnector1">
              <a:avLst/>
            </a:prstGeom>
            <a:noFill/>
            <a:ln cap="flat" cmpd="sng" w="12700">
              <a:solidFill>
                <a:srgbClr val="D8D8D8"/>
              </a:solidFill>
              <a:prstDash val="solid"/>
              <a:round/>
              <a:headEnd len="sm" w="sm" type="none"/>
              <a:tailEnd len="sm" w="sm" type="none"/>
            </a:ln>
          </p:spPr>
        </p:cxnSp>
        <p:sp>
          <p:nvSpPr>
            <p:cNvPr id="3535" name="Google Shape;3535;g22ee96b50ac_0_10791"/>
            <p:cNvSpPr txBox="1"/>
            <p:nvPr/>
          </p:nvSpPr>
          <p:spPr>
            <a:xfrm>
              <a:off x="4302597" y="1002130"/>
              <a:ext cx="717000" cy="1569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3536" name="Google Shape;3536;g22ee96b50ac_0_10791"/>
          <p:cNvGrpSpPr/>
          <p:nvPr/>
        </p:nvGrpSpPr>
        <p:grpSpPr>
          <a:xfrm>
            <a:off x="1492092" y="3662045"/>
            <a:ext cx="6159900" cy="71100"/>
            <a:chOff x="2145983" y="2931954"/>
            <a:chExt cx="6159900" cy="71100"/>
          </a:xfrm>
        </p:grpSpPr>
        <p:sp>
          <p:nvSpPr>
            <p:cNvPr id="3537" name="Google Shape;3537;g22ee96b50ac_0_10791"/>
            <p:cNvSpPr/>
            <p:nvPr/>
          </p:nvSpPr>
          <p:spPr>
            <a:xfrm>
              <a:off x="2145983" y="2931954"/>
              <a:ext cx="6159900" cy="7110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38" name="Google Shape;3538;g22ee96b50ac_0_10791"/>
            <p:cNvSpPr/>
            <p:nvPr/>
          </p:nvSpPr>
          <p:spPr>
            <a:xfrm>
              <a:off x="3869954" y="2931954"/>
              <a:ext cx="2712000" cy="7110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539" name="Google Shape;3539;g22ee96b50ac_0_10791"/>
          <p:cNvSpPr txBox="1"/>
          <p:nvPr>
            <p:ph idx="1" type="body"/>
          </p:nvPr>
        </p:nvSpPr>
        <p:spPr>
          <a:xfrm>
            <a:off x="571500" y="2030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Ih+DJz3qcE=">
    <p:spTree>
      <p:nvGrpSpPr>
        <p:cNvPr id="319" name="Shape 319"/>
        <p:cNvGrpSpPr/>
        <p:nvPr/>
      </p:nvGrpSpPr>
      <p:grpSpPr>
        <a:xfrm>
          <a:off x="0" y="0"/>
          <a:ext cx="0" cy="0"/>
          <a:chOff x="0" y="0"/>
          <a:chExt cx="0" cy="0"/>
        </a:xfrm>
      </p:grpSpPr>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3540" name="Shape 3540"/>
        <p:cNvGrpSpPr/>
        <p:nvPr/>
      </p:nvGrpSpPr>
      <p:grpSpPr>
        <a:xfrm>
          <a:off x="0" y="0"/>
          <a:ext cx="0" cy="0"/>
          <a:chOff x="0" y="0"/>
          <a:chExt cx="0" cy="0"/>
        </a:xfrm>
      </p:grpSpPr>
      <p:grpSp>
        <p:nvGrpSpPr>
          <p:cNvPr id="3541" name="Google Shape;3541;g22ee96b50ac_0_10801"/>
          <p:cNvGrpSpPr/>
          <p:nvPr/>
        </p:nvGrpSpPr>
        <p:grpSpPr>
          <a:xfrm>
            <a:off x="444" y="0"/>
            <a:ext cx="9143558" cy="5143500"/>
            <a:chOff x="444" y="317809"/>
            <a:chExt cx="9143558" cy="5143500"/>
          </a:xfrm>
        </p:grpSpPr>
        <p:pic>
          <p:nvPicPr>
            <p:cNvPr descr="Surface chart&#10;&#10;Description automatically generated with low confidence" id="3542" name="Google Shape;3542;g22ee96b50ac_0_10801"/>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543" name="Google Shape;3543;g22ee96b50ac_0_10801"/>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544" name="Google Shape;3544;g22ee96b50ac_0_10801"/>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545" name="Google Shape;3545;g22ee96b50ac_0_10801"/>
          <p:cNvGrpSpPr/>
          <p:nvPr/>
        </p:nvGrpSpPr>
        <p:grpSpPr>
          <a:xfrm>
            <a:off x="904015" y="1546992"/>
            <a:ext cx="7498223" cy="2134087"/>
            <a:chOff x="822735" y="1506352"/>
            <a:chExt cx="7498223" cy="2134087"/>
          </a:xfrm>
        </p:grpSpPr>
        <p:sp>
          <p:nvSpPr>
            <p:cNvPr id="3546" name="Google Shape;3546;g22ee96b50ac_0_10801"/>
            <p:cNvSpPr/>
            <p:nvPr/>
          </p:nvSpPr>
          <p:spPr>
            <a:xfrm rot="-59522">
              <a:off x="950673" y="1680678"/>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547" name="Google Shape;3547;g22ee96b50ac_0_10801"/>
            <p:cNvGrpSpPr/>
            <p:nvPr/>
          </p:nvGrpSpPr>
          <p:grpSpPr>
            <a:xfrm>
              <a:off x="822735" y="1506352"/>
              <a:ext cx="7394841" cy="2000585"/>
              <a:chOff x="1565911" y="1469153"/>
              <a:chExt cx="6082284" cy="2049780"/>
            </a:xfrm>
          </p:grpSpPr>
          <p:sp>
            <p:nvSpPr>
              <p:cNvPr id="3548" name="Google Shape;3548;g22ee96b50ac_0_10801"/>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49" name="Google Shape;3549;g22ee96b50ac_0_10801"/>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550" name="Google Shape;3550;g22ee96b50ac_0_10801"/>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551" name="Shape 3551"/>
        <p:cNvGrpSpPr/>
        <p:nvPr/>
      </p:nvGrpSpPr>
      <p:grpSpPr>
        <a:xfrm>
          <a:off x="0" y="0"/>
          <a:ext cx="0" cy="0"/>
          <a:chOff x="0" y="0"/>
          <a:chExt cx="0" cy="0"/>
        </a:xfrm>
      </p:grpSpPr>
      <p:grpSp>
        <p:nvGrpSpPr>
          <p:cNvPr id="3552" name="Google Shape;3552;g22ee96b50ac_0_10812"/>
          <p:cNvGrpSpPr/>
          <p:nvPr/>
        </p:nvGrpSpPr>
        <p:grpSpPr>
          <a:xfrm>
            <a:off x="444" y="0"/>
            <a:ext cx="9143558" cy="5143500"/>
            <a:chOff x="444" y="317809"/>
            <a:chExt cx="9143558" cy="5143500"/>
          </a:xfrm>
        </p:grpSpPr>
        <p:pic>
          <p:nvPicPr>
            <p:cNvPr descr="Surface chart&#10;&#10;Description automatically generated with low confidence" id="3553" name="Google Shape;3553;g22ee96b50ac_0_10812"/>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554" name="Google Shape;3554;g22ee96b50ac_0_10812"/>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555" name="Google Shape;3555;g22ee96b50ac_0_10812"/>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556" name="Google Shape;3556;g22ee96b50ac_0_10812"/>
          <p:cNvGrpSpPr/>
          <p:nvPr/>
        </p:nvGrpSpPr>
        <p:grpSpPr>
          <a:xfrm>
            <a:off x="904015" y="1546992"/>
            <a:ext cx="7498223" cy="2134087"/>
            <a:chOff x="822735" y="1506352"/>
            <a:chExt cx="7498223" cy="2134087"/>
          </a:xfrm>
        </p:grpSpPr>
        <p:sp>
          <p:nvSpPr>
            <p:cNvPr id="3557" name="Google Shape;3557;g22ee96b50ac_0_10812"/>
            <p:cNvSpPr/>
            <p:nvPr/>
          </p:nvSpPr>
          <p:spPr>
            <a:xfrm rot="-59522">
              <a:off x="950673" y="1680678"/>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558" name="Google Shape;3558;g22ee96b50ac_0_10812"/>
            <p:cNvGrpSpPr/>
            <p:nvPr/>
          </p:nvGrpSpPr>
          <p:grpSpPr>
            <a:xfrm>
              <a:off x="822735" y="1506352"/>
              <a:ext cx="7394841" cy="2000585"/>
              <a:chOff x="1565911" y="1469153"/>
              <a:chExt cx="6082284" cy="2049780"/>
            </a:xfrm>
          </p:grpSpPr>
          <p:sp>
            <p:nvSpPr>
              <p:cNvPr id="3559" name="Google Shape;3559;g22ee96b50ac_0_10812"/>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60" name="Google Shape;3560;g22ee96b50ac_0_10812"/>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561" name="Google Shape;3561;g22ee96b50ac_0_10812"/>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562" name="Shape 3562"/>
        <p:cNvGrpSpPr/>
        <p:nvPr/>
      </p:nvGrpSpPr>
      <p:grpSpPr>
        <a:xfrm>
          <a:off x="0" y="0"/>
          <a:ext cx="0" cy="0"/>
          <a:chOff x="0" y="0"/>
          <a:chExt cx="0" cy="0"/>
        </a:xfrm>
      </p:grpSpPr>
      <p:grpSp>
        <p:nvGrpSpPr>
          <p:cNvPr id="3563" name="Google Shape;3563;g22ee96b50ac_0_10823"/>
          <p:cNvGrpSpPr/>
          <p:nvPr/>
        </p:nvGrpSpPr>
        <p:grpSpPr>
          <a:xfrm>
            <a:off x="444" y="0"/>
            <a:ext cx="9143558" cy="5143500"/>
            <a:chOff x="444" y="317809"/>
            <a:chExt cx="9143558" cy="5143500"/>
          </a:xfrm>
        </p:grpSpPr>
        <p:pic>
          <p:nvPicPr>
            <p:cNvPr descr="Surface chart&#10;&#10;Description automatically generated with low confidence" id="3564" name="Google Shape;3564;g22ee96b50ac_0_10823"/>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565" name="Google Shape;3565;g22ee96b50ac_0_10823"/>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566" name="Google Shape;3566;g22ee96b50ac_0_10823"/>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567" name="Google Shape;3567;g22ee96b50ac_0_10823"/>
          <p:cNvGrpSpPr/>
          <p:nvPr/>
        </p:nvGrpSpPr>
        <p:grpSpPr>
          <a:xfrm>
            <a:off x="904015" y="1546992"/>
            <a:ext cx="7498223" cy="2134087"/>
            <a:chOff x="822735" y="1506352"/>
            <a:chExt cx="7498223" cy="2134087"/>
          </a:xfrm>
        </p:grpSpPr>
        <p:sp>
          <p:nvSpPr>
            <p:cNvPr id="3568" name="Google Shape;3568;g22ee96b50ac_0_10823"/>
            <p:cNvSpPr/>
            <p:nvPr/>
          </p:nvSpPr>
          <p:spPr>
            <a:xfrm rot="-59522">
              <a:off x="950673" y="1680678"/>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569" name="Google Shape;3569;g22ee96b50ac_0_10823"/>
            <p:cNvGrpSpPr/>
            <p:nvPr/>
          </p:nvGrpSpPr>
          <p:grpSpPr>
            <a:xfrm>
              <a:off x="822735" y="1506352"/>
              <a:ext cx="7394841" cy="2000585"/>
              <a:chOff x="1565911" y="1469153"/>
              <a:chExt cx="6082284" cy="2049780"/>
            </a:xfrm>
          </p:grpSpPr>
          <p:sp>
            <p:nvSpPr>
              <p:cNvPr id="3570" name="Google Shape;3570;g22ee96b50ac_0_10823"/>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71" name="Google Shape;3571;g22ee96b50ac_0_10823"/>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3572" name="Google Shape;3572;g22ee96b50ac_0_10823"/>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573" name="Shape 3573"/>
        <p:cNvGrpSpPr/>
        <p:nvPr/>
      </p:nvGrpSpPr>
      <p:grpSpPr>
        <a:xfrm>
          <a:off x="0" y="0"/>
          <a:ext cx="0" cy="0"/>
          <a:chOff x="0" y="0"/>
          <a:chExt cx="0" cy="0"/>
        </a:xfrm>
      </p:grpSpPr>
      <p:grpSp>
        <p:nvGrpSpPr>
          <p:cNvPr id="3574" name="Google Shape;3574;g22ee96b50ac_0_10834"/>
          <p:cNvGrpSpPr/>
          <p:nvPr/>
        </p:nvGrpSpPr>
        <p:grpSpPr>
          <a:xfrm>
            <a:off x="444" y="0"/>
            <a:ext cx="9143558" cy="5143500"/>
            <a:chOff x="444" y="317809"/>
            <a:chExt cx="9143558" cy="5143500"/>
          </a:xfrm>
        </p:grpSpPr>
        <p:pic>
          <p:nvPicPr>
            <p:cNvPr descr="Surface chart&#10;&#10;Description automatically generated with low confidence" id="3575" name="Google Shape;3575;g22ee96b50ac_0_10834"/>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576" name="Google Shape;3576;g22ee96b50ac_0_10834"/>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577" name="Google Shape;3577;g22ee96b50ac_0_10834"/>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578" name="Google Shape;3578;g22ee96b50ac_0_10834"/>
          <p:cNvSpPr/>
          <p:nvPr/>
        </p:nvSpPr>
        <p:spPr>
          <a:xfrm>
            <a:off x="1893911" y="1825943"/>
            <a:ext cx="5027400" cy="1212600"/>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79" name="Google Shape;3579;g22ee96b50ac_0_10834"/>
          <p:cNvSpPr/>
          <p:nvPr/>
        </p:nvSpPr>
        <p:spPr>
          <a:xfrm>
            <a:off x="2222565" y="2127950"/>
            <a:ext cx="5027400" cy="1212600"/>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80" name="Google Shape;3580;g22ee96b50ac_0_10834"/>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581" name="Google Shape;3581;g22ee96b50ac_0_10834"/>
          <p:cNvGrpSpPr/>
          <p:nvPr/>
        </p:nvGrpSpPr>
        <p:grpSpPr>
          <a:xfrm>
            <a:off x="1985011" y="1602036"/>
            <a:ext cx="502800" cy="45600"/>
            <a:chOff x="1985011" y="1602036"/>
            <a:chExt cx="502800" cy="45600"/>
          </a:xfrm>
        </p:grpSpPr>
        <p:sp>
          <p:nvSpPr>
            <p:cNvPr id="3582" name="Google Shape;3582;g22ee96b50ac_0_10834"/>
            <p:cNvSpPr/>
            <p:nvPr/>
          </p:nvSpPr>
          <p:spPr>
            <a:xfrm>
              <a:off x="19850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83" name="Google Shape;3583;g22ee96b50ac_0_10834"/>
            <p:cNvSpPr/>
            <p:nvPr/>
          </p:nvSpPr>
          <p:spPr>
            <a:xfrm>
              <a:off x="21374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84" name="Google Shape;3584;g22ee96b50ac_0_10834"/>
            <p:cNvSpPr/>
            <p:nvPr/>
          </p:nvSpPr>
          <p:spPr>
            <a:xfrm>
              <a:off x="22898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85" name="Google Shape;3585;g22ee96b50ac_0_10834"/>
            <p:cNvSpPr/>
            <p:nvPr/>
          </p:nvSpPr>
          <p:spPr>
            <a:xfrm>
              <a:off x="24422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586" name="Google Shape;3586;g22ee96b50ac_0_10834"/>
          <p:cNvGrpSpPr/>
          <p:nvPr/>
        </p:nvGrpSpPr>
        <p:grpSpPr>
          <a:xfrm>
            <a:off x="6656071" y="3518606"/>
            <a:ext cx="502800" cy="45600"/>
            <a:chOff x="6656071" y="3518606"/>
            <a:chExt cx="502800" cy="45600"/>
          </a:xfrm>
        </p:grpSpPr>
        <p:sp>
          <p:nvSpPr>
            <p:cNvPr id="3587" name="Google Shape;3587;g22ee96b50ac_0_10834"/>
            <p:cNvSpPr/>
            <p:nvPr/>
          </p:nvSpPr>
          <p:spPr>
            <a:xfrm>
              <a:off x="66560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88" name="Google Shape;3588;g22ee96b50ac_0_10834"/>
            <p:cNvSpPr/>
            <p:nvPr/>
          </p:nvSpPr>
          <p:spPr>
            <a:xfrm>
              <a:off x="68084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89" name="Google Shape;3589;g22ee96b50ac_0_10834"/>
            <p:cNvSpPr/>
            <p:nvPr/>
          </p:nvSpPr>
          <p:spPr>
            <a:xfrm>
              <a:off x="69608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90" name="Google Shape;3590;g22ee96b50ac_0_10834"/>
            <p:cNvSpPr/>
            <p:nvPr/>
          </p:nvSpPr>
          <p:spPr>
            <a:xfrm>
              <a:off x="71132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591" name="Google Shape;3591;g22ee96b50ac_0_10834"/>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92" name="Shape 3592"/>
        <p:cNvGrpSpPr/>
        <p:nvPr/>
      </p:nvGrpSpPr>
      <p:grpSpPr>
        <a:xfrm>
          <a:off x="0" y="0"/>
          <a:ext cx="0" cy="0"/>
          <a:chOff x="0" y="0"/>
          <a:chExt cx="0" cy="0"/>
        </a:xfrm>
      </p:grpSpPr>
      <p:grpSp>
        <p:nvGrpSpPr>
          <p:cNvPr id="3593" name="Google Shape;3593;g22ee96b50ac_0_10853"/>
          <p:cNvGrpSpPr/>
          <p:nvPr/>
        </p:nvGrpSpPr>
        <p:grpSpPr>
          <a:xfrm>
            <a:off x="444" y="0"/>
            <a:ext cx="9143558" cy="5143500"/>
            <a:chOff x="444" y="317809"/>
            <a:chExt cx="9143558" cy="5143500"/>
          </a:xfrm>
        </p:grpSpPr>
        <p:pic>
          <p:nvPicPr>
            <p:cNvPr descr="Surface chart&#10;&#10;Description automatically generated with low confidence" id="3594" name="Google Shape;3594;g22ee96b50ac_0_10853"/>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595" name="Google Shape;3595;g22ee96b50ac_0_10853"/>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596" name="Google Shape;3596;g22ee96b50ac_0_10853"/>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597" name="Google Shape;3597;g22ee96b50ac_0_10853"/>
          <p:cNvSpPr/>
          <p:nvPr/>
        </p:nvSpPr>
        <p:spPr>
          <a:xfrm>
            <a:off x="1893911" y="1825943"/>
            <a:ext cx="5027400" cy="1212600"/>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98" name="Google Shape;3598;g22ee96b50ac_0_10853"/>
          <p:cNvSpPr/>
          <p:nvPr/>
        </p:nvSpPr>
        <p:spPr>
          <a:xfrm>
            <a:off x="2222565" y="2127950"/>
            <a:ext cx="5027400" cy="1212600"/>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99" name="Google Shape;3599;g22ee96b50ac_0_10853"/>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600" name="Google Shape;3600;g22ee96b50ac_0_10853"/>
          <p:cNvGrpSpPr/>
          <p:nvPr/>
        </p:nvGrpSpPr>
        <p:grpSpPr>
          <a:xfrm>
            <a:off x="1985011" y="1602036"/>
            <a:ext cx="502800" cy="45600"/>
            <a:chOff x="1985011" y="1602036"/>
            <a:chExt cx="502800" cy="45600"/>
          </a:xfrm>
        </p:grpSpPr>
        <p:sp>
          <p:nvSpPr>
            <p:cNvPr id="3601" name="Google Shape;3601;g22ee96b50ac_0_10853"/>
            <p:cNvSpPr/>
            <p:nvPr/>
          </p:nvSpPr>
          <p:spPr>
            <a:xfrm>
              <a:off x="19850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02" name="Google Shape;3602;g22ee96b50ac_0_10853"/>
            <p:cNvSpPr/>
            <p:nvPr/>
          </p:nvSpPr>
          <p:spPr>
            <a:xfrm>
              <a:off x="21374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03" name="Google Shape;3603;g22ee96b50ac_0_10853"/>
            <p:cNvSpPr/>
            <p:nvPr/>
          </p:nvSpPr>
          <p:spPr>
            <a:xfrm>
              <a:off x="22898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04" name="Google Shape;3604;g22ee96b50ac_0_10853"/>
            <p:cNvSpPr/>
            <p:nvPr/>
          </p:nvSpPr>
          <p:spPr>
            <a:xfrm>
              <a:off x="24422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605" name="Google Shape;3605;g22ee96b50ac_0_10853"/>
          <p:cNvGrpSpPr/>
          <p:nvPr/>
        </p:nvGrpSpPr>
        <p:grpSpPr>
          <a:xfrm>
            <a:off x="6656071" y="3518606"/>
            <a:ext cx="502800" cy="45600"/>
            <a:chOff x="6656071" y="3518606"/>
            <a:chExt cx="502800" cy="45600"/>
          </a:xfrm>
        </p:grpSpPr>
        <p:sp>
          <p:nvSpPr>
            <p:cNvPr id="3606" name="Google Shape;3606;g22ee96b50ac_0_10853"/>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07" name="Google Shape;3607;g22ee96b50ac_0_10853"/>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08" name="Google Shape;3608;g22ee96b50ac_0_10853"/>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09" name="Google Shape;3609;g22ee96b50ac_0_10853"/>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610" name="Google Shape;3610;g22ee96b50ac_0_10853"/>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611" name="Shape 3611"/>
        <p:cNvGrpSpPr/>
        <p:nvPr/>
      </p:nvGrpSpPr>
      <p:grpSpPr>
        <a:xfrm>
          <a:off x="0" y="0"/>
          <a:ext cx="0" cy="0"/>
          <a:chOff x="0" y="0"/>
          <a:chExt cx="0" cy="0"/>
        </a:xfrm>
      </p:grpSpPr>
      <p:grpSp>
        <p:nvGrpSpPr>
          <p:cNvPr id="3612" name="Google Shape;3612;g22ee96b50ac_0_10872"/>
          <p:cNvGrpSpPr/>
          <p:nvPr/>
        </p:nvGrpSpPr>
        <p:grpSpPr>
          <a:xfrm>
            <a:off x="444" y="0"/>
            <a:ext cx="9143558" cy="5143500"/>
            <a:chOff x="444" y="317809"/>
            <a:chExt cx="9143558" cy="5143500"/>
          </a:xfrm>
        </p:grpSpPr>
        <p:pic>
          <p:nvPicPr>
            <p:cNvPr descr="Surface chart&#10;&#10;Description automatically generated with low confidence" id="3613" name="Google Shape;3613;g22ee96b50ac_0_10872"/>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614" name="Google Shape;3614;g22ee96b50ac_0_10872"/>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615" name="Google Shape;3615;g22ee96b50ac_0_10872"/>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616" name="Google Shape;3616;g22ee96b50ac_0_10872"/>
          <p:cNvSpPr/>
          <p:nvPr/>
        </p:nvSpPr>
        <p:spPr>
          <a:xfrm>
            <a:off x="1893911" y="1825943"/>
            <a:ext cx="5027400" cy="1212600"/>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17" name="Google Shape;3617;g22ee96b50ac_0_10872"/>
          <p:cNvSpPr/>
          <p:nvPr/>
        </p:nvSpPr>
        <p:spPr>
          <a:xfrm>
            <a:off x="2222565" y="2127950"/>
            <a:ext cx="5027400" cy="1212600"/>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18" name="Google Shape;3618;g22ee96b50ac_0_10872"/>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3619" name="Google Shape;3619;g22ee96b50ac_0_10872"/>
          <p:cNvGrpSpPr/>
          <p:nvPr/>
        </p:nvGrpSpPr>
        <p:grpSpPr>
          <a:xfrm>
            <a:off x="1985011" y="1602036"/>
            <a:ext cx="502800" cy="45600"/>
            <a:chOff x="1985011" y="1602036"/>
            <a:chExt cx="502800" cy="45600"/>
          </a:xfrm>
        </p:grpSpPr>
        <p:sp>
          <p:nvSpPr>
            <p:cNvPr id="3620" name="Google Shape;3620;g22ee96b50ac_0_10872"/>
            <p:cNvSpPr/>
            <p:nvPr/>
          </p:nvSpPr>
          <p:spPr>
            <a:xfrm>
              <a:off x="19850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21" name="Google Shape;3621;g22ee96b50ac_0_10872"/>
            <p:cNvSpPr/>
            <p:nvPr/>
          </p:nvSpPr>
          <p:spPr>
            <a:xfrm>
              <a:off x="21374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22" name="Google Shape;3622;g22ee96b50ac_0_10872"/>
            <p:cNvSpPr/>
            <p:nvPr/>
          </p:nvSpPr>
          <p:spPr>
            <a:xfrm>
              <a:off x="22898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23" name="Google Shape;3623;g22ee96b50ac_0_10872"/>
            <p:cNvSpPr/>
            <p:nvPr/>
          </p:nvSpPr>
          <p:spPr>
            <a:xfrm>
              <a:off x="24422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624" name="Google Shape;3624;g22ee96b50ac_0_10872"/>
          <p:cNvGrpSpPr/>
          <p:nvPr/>
        </p:nvGrpSpPr>
        <p:grpSpPr>
          <a:xfrm>
            <a:off x="6656071" y="3518606"/>
            <a:ext cx="502800" cy="45600"/>
            <a:chOff x="6656071" y="3518606"/>
            <a:chExt cx="502800" cy="45600"/>
          </a:xfrm>
        </p:grpSpPr>
        <p:sp>
          <p:nvSpPr>
            <p:cNvPr id="3625" name="Google Shape;3625;g22ee96b50ac_0_10872"/>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26" name="Google Shape;3626;g22ee96b50ac_0_10872"/>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27" name="Google Shape;3627;g22ee96b50ac_0_10872"/>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28" name="Google Shape;3628;g22ee96b50ac_0_10872"/>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629" name="Google Shape;3629;g22ee96b50ac_0_10872"/>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630" name="Shape 3630"/>
        <p:cNvGrpSpPr/>
        <p:nvPr/>
      </p:nvGrpSpPr>
      <p:grpSpPr>
        <a:xfrm>
          <a:off x="0" y="0"/>
          <a:ext cx="0" cy="0"/>
          <a:chOff x="0" y="0"/>
          <a:chExt cx="0" cy="0"/>
        </a:xfrm>
      </p:grpSpPr>
      <p:pic>
        <p:nvPicPr>
          <p:cNvPr descr="Background pattern&#10;&#10;Description automatically generated" id="3631" name="Google Shape;3631;g22ee96b50ac_0_10891"/>
          <p:cNvPicPr preferRelativeResize="0"/>
          <p:nvPr/>
        </p:nvPicPr>
        <p:blipFill rotWithShape="1">
          <a:blip r:embed="rId2">
            <a:alphaModFix amt="43000"/>
          </a:blip>
          <a:srcRect b="0" l="8236" r="8227" t="0"/>
          <a:stretch/>
        </p:blipFill>
        <p:spPr>
          <a:xfrm>
            <a:off x="0" y="0"/>
            <a:ext cx="9144000" cy="5143501"/>
          </a:xfrm>
          <a:prstGeom prst="rect">
            <a:avLst/>
          </a:prstGeom>
          <a:noFill/>
          <a:ln>
            <a:noFill/>
          </a:ln>
        </p:spPr>
      </p:pic>
      <p:pic>
        <p:nvPicPr>
          <p:cNvPr descr="Shape&#10;&#10;Description automatically generated with low confidence" id="3632" name="Google Shape;3632;g22ee96b50ac_0_10891"/>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633" name="Google Shape;3633;g22ee96b50ac_0_10891"/>
          <p:cNvSpPr/>
          <p:nvPr/>
        </p:nvSpPr>
        <p:spPr>
          <a:xfrm>
            <a:off x="1736279" y="1782808"/>
            <a:ext cx="1578000" cy="157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3634" name="Google Shape;3634;g22ee96b50ac_0_10891"/>
          <p:cNvSpPr txBox="1"/>
          <p:nvPr>
            <p:ph idx="1" type="body"/>
          </p:nvPr>
        </p:nvSpPr>
        <p:spPr>
          <a:xfrm>
            <a:off x="3470049" y="1800874"/>
            <a:ext cx="3789600" cy="6165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5" name="Google Shape;3635;g22ee96b50ac_0_10891"/>
          <p:cNvSpPr txBox="1"/>
          <p:nvPr>
            <p:ph idx="2" type="body"/>
          </p:nvPr>
        </p:nvSpPr>
        <p:spPr>
          <a:xfrm>
            <a:off x="3470049" y="2287467"/>
            <a:ext cx="3789600" cy="10914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636" name="Shape 3636"/>
        <p:cNvGrpSpPr/>
        <p:nvPr/>
      </p:nvGrpSpPr>
      <p:grpSpPr>
        <a:xfrm>
          <a:off x="0" y="0"/>
          <a:ext cx="0" cy="0"/>
          <a:chOff x="0" y="0"/>
          <a:chExt cx="0" cy="0"/>
        </a:xfrm>
      </p:grpSpPr>
      <p:sp>
        <p:nvSpPr>
          <p:cNvPr id="3637" name="Google Shape;3637;g22ee96b50ac_0_10897"/>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638" name="Google Shape;3638;g22ee96b50ac_0_10897"/>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39" name="Google Shape;3639;g22ee96b50ac_0_10897"/>
          <p:cNvPicPr preferRelativeResize="0"/>
          <p:nvPr/>
        </p:nvPicPr>
        <p:blipFill rotWithShape="1">
          <a:blip r:embed="rId2">
            <a:alphaModFix/>
          </a:blip>
          <a:srcRect b="0" l="6268" r="24760" t="0"/>
          <a:stretch/>
        </p:blipFill>
        <p:spPr>
          <a:xfrm>
            <a:off x="0" y="1166968"/>
            <a:ext cx="4113765" cy="3976530"/>
          </a:xfrm>
          <a:prstGeom prst="rect">
            <a:avLst/>
          </a:prstGeom>
          <a:noFill/>
          <a:ln>
            <a:noFill/>
          </a:ln>
        </p:spPr>
      </p:pic>
      <p:pic>
        <p:nvPicPr>
          <p:cNvPr descr="Shape&#10;&#10;Description automatically generated with low confidence" id="3640" name="Google Shape;3640;g22ee96b50ac_0_10897"/>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641" name="Google Shape;3641;g22ee96b50ac_0_10897"/>
          <p:cNvGrpSpPr/>
          <p:nvPr/>
        </p:nvGrpSpPr>
        <p:grpSpPr>
          <a:xfrm>
            <a:off x="724005" y="301093"/>
            <a:ext cx="2665800" cy="542340"/>
            <a:chOff x="5567543" y="349969"/>
            <a:chExt cx="2665800" cy="542340"/>
          </a:xfrm>
        </p:grpSpPr>
        <p:sp>
          <p:nvSpPr>
            <p:cNvPr id="3642" name="Google Shape;3642;g22ee96b50ac_0_10897"/>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3643" name="Google Shape;3643;g22ee96b50ac_0_10897"/>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3644" name="Google Shape;3644;g22ee96b50ac_0_10897"/>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3645" name="Shape 3645"/>
        <p:cNvGrpSpPr/>
        <p:nvPr/>
      </p:nvGrpSpPr>
      <p:grpSpPr>
        <a:xfrm>
          <a:off x="0" y="0"/>
          <a:ext cx="0" cy="0"/>
          <a:chOff x="0" y="0"/>
          <a:chExt cx="0" cy="0"/>
        </a:xfrm>
      </p:grpSpPr>
      <p:sp>
        <p:nvSpPr>
          <p:cNvPr id="3646" name="Google Shape;3646;g22ee96b50ac_0_10906"/>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647" name="Google Shape;3647;g22ee96b50ac_0_10906"/>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48" name="Google Shape;3648;g22ee96b50ac_0_10906"/>
          <p:cNvPicPr preferRelativeResize="0"/>
          <p:nvPr/>
        </p:nvPicPr>
        <p:blipFill rotWithShape="1">
          <a:blip r:embed="rId2">
            <a:alphaModFix/>
          </a:blip>
          <a:srcRect b="0" l="6268" r="24760" t="0"/>
          <a:stretch/>
        </p:blipFill>
        <p:spPr>
          <a:xfrm>
            <a:off x="0" y="1166968"/>
            <a:ext cx="4113765" cy="3976530"/>
          </a:xfrm>
          <a:prstGeom prst="rect">
            <a:avLst/>
          </a:prstGeom>
          <a:noFill/>
          <a:ln>
            <a:noFill/>
          </a:ln>
        </p:spPr>
      </p:pic>
      <p:sp>
        <p:nvSpPr>
          <p:cNvPr id="3649" name="Google Shape;3649;g22ee96b50ac_0_10906"/>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650" name="Google Shape;3650;g22ee96b50ac_0_10906"/>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3651" name="Google Shape;3651;g22ee96b50ac_0_10906"/>
          <p:cNvGrpSpPr/>
          <p:nvPr/>
        </p:nvGrpSpPr>
        <p:grpSpPr>
          <a:xfrm>
            <a:off x="724005" y="301093"/>
            <a:ext cx="2665800" cy="542340"/>
            <a:chOff x="5567543" y="349969"/>
            <a:chExt cx="2665800" cy="542340"/>
          </a:xfrm>
        </p:grpSpPr>
        <p:sp>
          <p:nvSpPr>
            <p:cNvPr id="3652" name="Google Shape;3652;g22ee96b50ac_0_10906"/>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3653" name="Google Shape;3653;g22ee96b50ac_0_10906"/>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3654" name="Google Shape;3654;g22ee96b50ac_0_10906"/>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3655" name="Shape 3655"/>
        <p:cNvGrpSpPr/>
        <p:nvPr/>
      </p:nvGrpSpPr>
      <p:grpSpPr>
        <a:xfrm>
          <a:off x="0" y="0"/>
          <a:ext cx="0" cy="0"/>
          <a:chOff x="0" y="0"/>
          <a:chExt cx="0" cy="0"/>
        </a:xfrm>
      </p:grpSpPr>
      <p:sp>
        <p:nvSpPr>
          <p:cNvPr id="3656" name="Google Shape;3656;g22ee96b50ac_0_10916"/>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657" name="Google Shape;3657;g22ee96b50ac_0_10916"/>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658" name="Google Shape;3658;g22ee96b50ac_0_10916"/>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3659" name="Google Shape;3659;g22ee96b50ac_0_10916"/>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3660" name="Google Shape;3660;g22ee96b50ac_0_10916"/>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61" name="Google Shape;3661;g22ee96b50ac_0_10916"/>
          <p:cNvSpPr/>
          <p:nvPr>
            <p:ph idx="2" type="pic"/>
          </p:nvPr>
        </p:nvSpPr>
        <p:spPr>
          <a:xfrm>
            <a:off x="-1" y="1166963"/>
            <a:ext cx="4113900" cy="3976500"/>
          </a:xfrm>
          <a:prstGeom prst="rect">
            <a:avLst/>
          </a:prstGeom>
          <a:noFill/>
          <a:ln>
            <a:noFill/>
          </a:ln>
        </p:spPr>
      </p:sp>
      <p:sp>
        <p:nvSpPr>
          <p:cNvPr id="3662" name="Google Shape;3662;g22ee96b50ac_0_10916"/>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UXc9xYkqEM=">
    <p:spTree>
      <p:nvGrpSpPr>
        <p:cNvPr id="320" name="Shape 320"/>
        <p:cNvGrpSpPr/>
        <p:nvPr/>
      </p:nvGrpSpPr>
      <p:grpSpPr>
        <a:xfrm>
          <a:off x="0" y="0"/>
          <a:ext cx="0" cy="0"/>
          <a:chOff x="0" y="0"/>
          <a:chExt cx="0" cy="0"/>
        </a:xfrm>
      </p:grpSpPr>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3663" name="Shape 3663"/>
        <p:cNvGrpSpPr/>
        <p:nvPr/>
      </p:nvGrpSpPr>
      <p:grpSpPr>
        <a:xfrm>
          <a:off x="0" y="0"/>
          <a:ext cx="0" cy="0"/>
          <a:chOff x="0" y="0"/>
          <a:chExt cx="0" cy="0"/>
        </a:xfrm>
      </p:grpSpPr>
      <p:sp>
        <p:nvSpPr>
          <p:cNvPr id="3664" name="Google Shape;3664;g22ee96b50ac_0_10924"/>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665" name="Google Shape;3665;g22ee96b50ac_0_10924"/>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66" name="Google Shape;3666;g22ee96b50ac_0_10924"/>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667" name="Google Shape;3667;g22ee96b50ac_0_109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668" name="Google Shape;3668;g22ee96b50ac_0_10924"/>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69" name="Google Shape;3669;g22ee96b50ac_0_10924"/>
          <p:cNvSpPr/>
          <p:nvPr>
            <p:ph idx="2" type="pic"/>
          </p:nvPr>
        </p:nvSpPr>
        <p:spPr>
          <a:xfrm>
            <a:off x="-1" y="1166963"/>
            <a:ext cx="4113900" cy="3976500"/>
          </a:xfrm>
          <a:prstGeom prst="rect">
            <a:avLst/>
          </a:prstGeom>
          <a:noFill/>
          <a:ln>
            <a:noFill/>
          </a:ln>
        </p:spPr>
      </p:sp>
      <p:cxnSp>
        <p:nvCxnSpPr>
          <p:cNvPr id="3670" name="Google Shape;3670;g22ee96b50ac_0_10924"/>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3671" name="Google Shape;3671;g22ee96b50ac_0_10924"/>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3672" name="Shape 3672"/>
        <p:cNvGrpSpPr/>
        <p:nvPr/>
      </p:nvGrpSpPr>
      <p:grpSpPr>
        <a:xfrm>
          <a:off x="0" y="0"/>
          <a:ext cx="0" cy="0"/>
          <a:chOff x="0" y="0"/>
          <a:chExt cx="0" cy="0"/>
        </a:xfrm>
      </p:grpSpPr>
      <p:sp>
        <p:nvSpPr>
          <p:cNvPr id="3673" name="Google Shape;3673;g22ee96b50ac_0_10933"/>
          <p:cNvSpPr/>
          <p:nvPr/>
        </p:nvSpPr>
        <p:spPr>
          <a:xfrm>
            <a:off x="0" y="0"/>
            <a:ext cx="9144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674" name="Google Shape;3674;g22ee96b50ac_0_109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675" name="Google Shape;3675;g22ee96b50ac_0_10933"/>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76" name="Google Shape;3676;g22ee96b50ac_0_10933"/>
          <p:cNvSpPr/>
          <p:nvPr>
            <p:ph idx="2" type="pic"/>
          </p:nvPr>
        </p:nvSpPr>
        <p:spPr>
          <a:xfrm>
            <a:off x="-1" y="1166963"/>
            <a:ext cx="4113900" cy="3976500"/>
          </a:xfrm>
          <a:prstGeom prst="rect">
            <a:avLst/>
          </a:prstGeom>
          <a:noFill/>
          <a:ln>
            <a:noFill/>
          </a:ln>
        </p:spPr>
      </p:sp>
      <p:cxnSp>
        <p:nvCxnSpPr>
          <p:cNvPr id="3677" name="Google Shape;3677;g22ee96b50ac_0_10933"/>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3678" name="Google Shape;3678;g22ee96b50ac_0_10933"/>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3679" name="Shape 3679"/>
        <p:cNvGrpSpPr/>
        <p:nvPr/>
      </p:nvGrpSpPr>
      <p:grpSpPr>
        <a:xfrm>
          <a:off x="0" y="0"/>
          <a:ext cx="0" cy="0"/>
          <a:chOff x="0" y="0"/>
          <a:chExt cx="0" cy="0"/>
        </a:xfrm>
      </p:grpSpPr>
      <p:sp>
        <p:nvSpPr>
          <p:cNvPr id="3680" name="Google Shape;3680;g22ee96b50ac_0_10940"/>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681" name="Google Shape;3681;g22ee96b50ac_0_109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682" name="Google Shape;3682;g22ee96b50ac_0_10940"/>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3" name="Google Shape;3683;g22ee96b50ac_0_10940"/>
          <p:cNvSpPr/>
          <p:nvPr>
            <p:ph idx="2" type="pic"/>
          </p:nvPr>
        </p:nvSpPr>
        <p:spPr>
          <a:xfrm>
            <a:off x="-1" y="1166963"/>
            <a:ext cx="4113900" cy="3976500"/>
          </a:xfrm>
          <a:prstGeom prst="rect">
            <a:avLst/>
          </a:prstGeom>
          <a:noFill/>
          <a:ln>
            <a:noFill/>
          </a:ln>
        </p:spPr>
      </p:sp>
      <p:cxnSp>
        <p:nvCxnSpPr>
          <p:cNvPr id="3684" name="Google Shape;3684;g22ee96b50ac_0_10940"/>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3685" name="Google Shape;3685;g22ee96b50ac_0_10940"/>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3686" name="Shape 3686"/>
        <p:cNvGrpSpPr/>
        <p:nvPr/>
      </p:nvGrpSpPr>
      <p:grpSpPr>
        <a:xfrm>
          <a:off x="0" y="0"/>
          <a:ext cx="0" cy="0"/>
          <a:chOff x="0" y="0"/>
          <a:chExt cx="0" cy="0"/>
        </a:xfrm>
      </p:grpSpPr>
      <p:pic>
        <p:nvPicPr>
          <p:cNvPr descr="Shape&#10;&#10;Description automatically generated with low confidence" id="3687" name="Google Shape;3687;g22ee96b50ac_0_1094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688" name="Google Shape;3688;g22ee96b50ac_0_10947"/>
          <p:cNvSpPr/>
          <p:nvPr/>
        </p:nvSpPr>
        <p:spPr>
          <a:xfrm>
            <a:off x="-103694" y="1569006"/>
            <a:ext cx="4577100" cy="2004900"/>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689" name="Google Shape;3689;g22ee96b50ac_0_10947"/>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0" name="Google Shape;3690;g22ee96b50ac_0_10947"/>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691" name="Google Shape;3691;g22ee96b50ac_0_10947"/>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3692" name="Shape 3692"/>
        <p:cNvGrpSpPr/>
        <p:nvPr/>
      </p:nvGrpSpPr>
      <p:grpSpPr>
        <a:xfrm>
          <a:off x="0" y="0"/>
          <a:ext cx="0" cy="0"/>
          <a:chOff x="0" y="0"/>
          <a:chExt cx="0" cy="0"/>
        </a:xfrm>
      </p:grpSpPr>
      <p:pic>
        <p:nvPicPr>
          <p:cNvPr descr="Shape&#10;&#10;Description automatically generated with low confidence" id="3693" name="Google Shape;3693;g22ee96b50ac_0_10953"/>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694" name="Google Shape;3694;g22ee96b50ac_0_10953"/>
          <p:cNvSpPr/>
          <p:nvPr/>
        </p:nvSpPr>
        <p:spPr>
          <a:xfrm>
            <a:off x="-103694" y="1569006"/>
            <a:ext cx="4577100" cy="2004900"/>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3695" name="Google Shape;3695;g22ee96b50ac_0_10953"/>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6" name="Google Shape;3696;g22ee96b50ac_0_10953"/>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697" name="Google Shape;3697;g22ee96b50ac_0_10953"/>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3698" name="Shape 3698"/>
        <p:cNvGrpSpPr/>
        <p:nvPr/>
      </p:nvGrpSpPr>
      <p:grpSpPr>
        <a:xfrm>
          <a:off x="0" y="0"/>
          <a:ext cx="0" cy="0"/>
          <a:chOff x="0" y="0"/>
          <a:chExt cx="0" cy="0"/>
        </a:xfrm>
      </p:grpSpPr>
      <p:sp>
        <p:nvSpPr>
          <p:cNvPr id="3699" name="Google Shape;3699;g22ee96b50ac_0_10959"/>
          <p:cNvSpPr/>
          <p:nvPr/>
        </p:nvSpPr>
        <p:spPr>
          <a:xfrm>
            <a:off x="-1"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700" name="Google Shape;3700;g22ee96b50ac_0_1095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701" name="Google Shape;3701;g22ee96b50ac_0_10959"/>
          <p:cNvSpPr/>
          <p:nvPr/>
        </p:nvSpPr>
        <p:spPr>
          <a:xfrm>
            <a:off x="-355599" y="1812143"/>
            <a:ext cx="3271500" cy="1519200"/>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02" name="Google Shape;3702;g22ee96b50ac_0_10959"/>
          <p:cNvSpPr/>
          <p:nvPr/>
        </p:nvSpPr>
        <p:spPr>
          <a:xfrm>
            <a:off x="0" y="2128758"/>
            <a:ext cx="168300" cy="885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03" name="Google Shape;3703;g22ee96b50ac_0_10959"/>
          <p:cNvSpPr txBox="1"/>
          <p:nvPr>
            <p:ph type="title"/>
          </p:nvPr>
        </p:nvSpPr>
        <p:spPr>
          <a:xfrm>
            <a:off x="375977" y="2159935"/>
            <a:ext cx="2143800" cy="8274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04" name="Google Shape;3704;g22ee96b50ac_0_10959"/>
          <p:cNvSpPr/>
          <p:nvPr>
            <p:ph idx="2" type="pic"/>
          </p:nvPr>
        </p:nvSpPr>
        <p:spPr>
          <a:xfrm>
            <a:off x="4890673" y="538480"/>
            <a:ext cx="3958500" cy="4208700"/>
          </a:xfrm>
          <a:prstGeom prst="rect">
            <a:avLst/>
          </a:prstGeom>
          <a:noFill/>
          <a:ln>
            <a:noFill/>
          </a:ln>
        </p:spPr>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3705" name="Shape 3705"/>
        <p:cNvGrpSpPr/>
        <p:nvPr/>
      </p:nvGrpSpPr>
      <p:grpSpPr>
        <a:xfrm>
          <a:off x="0" y="0"/>
          <a:ext cx="0" cy="0"/>
          <a:chOff x="0" y="0"/>
          <a:chExt cx="0" cy="0"/>
        </a:xfrm>
      </p:grpSpPr>
      <p:pic>
        <p:nvPicPr>
          <p:cNvPr descr="Shape&#10;&#10;Description automatically generated with low confidence" id="3706" name="Google Shape;3706;g22ee96b50ac_0_10966"/>
          <p:cNvPicPr preferRelativeResize="0"/>
          <p:nvPr/>
        </p:nvPicPr>
        <p:blipFill rotWithShape="1">
          <a:blip r:embed="rId2">
            <a:alphaModFix/>
          </a:blip>
          <a:srcRect b="0" l="0" r="0" t="0"/>
          <a:stretch/>
        </p:blipFill>
        <p:spPr>
          <a:xfrm>
            <a:off x="0" y="0"/>
            <a:ext cx="9143988" cy="5143492"/>
          </a:xfrm>
          <a:prstGeom prst="rect">
            <a:avLst/>
          </a:prstGeom>
          <a:noFill/>
          <a:ln>
            <a:noFill/>
          </a:ln>
        </p:spPr>
      </p:pic>
      <p:pic>
        <p:nvPicPr>
          <p:cNvPr id="3707" name="Google Shape;3707;g22ee96b50ac_0_10966"/>
          <p:cNvPicPr preferRelativeResize="0"/>
          <p:nvPr/>
        </p:nvPicPr>
        <p:blipFill rotWithShape="1">
          <a:blip r:embed="rId3">
            <a:alphaModFix/>
          </a:blip>
          <a:srcRect b="52397" l="16484" r="16531" t="8800"/>
          <a:stretch/>
        </p:blipFill>
        <p:spPr>
          <a:xfrm>
            <a:off x="1035361" y="596414"/>
            <a:ext cx="7073280" cy="4097295"/>
          </a:xfrm>
          <a:prstGeom prst="rect">
            <a:avLst/>
          </a:prstGeom>
          <a:noFill/>
          <a:ln>
            <a:noFill/>
          </a:ln>
        </p:spPr>
      </p:pic>
      <p:sp>
        <p:nvSpPr>
          <p:cNvPr id="3708" name="Google Shape;3708;g22ee96b50ac_0_10966"/>
          <p:cNvSpPr txBox="1"/>
          <p:nvPr>
            <p:ph idx="1" type="body"/>
          </p:nvPr>
        </p:nvSpPr>
        <p:spPr>
          <a:xfrm>
            <a:off x="2125659" y="1098087"/>
            <a:ext cx="48927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3709" name="Shape 3709"/>
        <p:cNvGrpSpPr/>
        <p:nvPr/>
      </p:nvGrpSpPr>
      <p:grpSpPr>
        <a:xfrm>
          <a:off x="0" y="0"/>
          <a:ext cx="0" cy="0"/>
          <a:chOff x="0" y="0"/>
          <a:chExt cx="0" cy="0"/>
        </a:xfrm>
      </p:grpSpPr>
      <p:sp>
        <p:nvSpPr>
          <p:cNvPr id="3710" name="Google Shape;3710;g22ee96b50ac_0_1097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3711" name="Google Shape;3711;g22ee96b50ac_0_1097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3712" name="Google Shape;3712;g22ee96b50ac_0_10970"/>
          <p:cNvPicPr preferRelativeResize="0"/>
          <p:nvPr/>
        </p:nvPicPr>
        <p:blipFill rotWithShape="1">
          <a:blip r:embed="rId3">
            <a:alphaModFix/>
          </a:blip>
          <a:srcRect b="0" l="0" r="0" t="0"/>
          <a:stretch/>
        </p:blipFill>
        <p:spPr>
          <a:xfrm>
            <a:off x="652061" y="192491"/>
            <a:ext cx="7839875" cy="4758518"/>
          </a:xfrm>
          <a:prstGeom prst="rect">
            <a:avLst/>
          </a:prstGeom>
          <a:noFill/>
          <a:ln>
            <a:noFill/>
          </a:ln>
        </p:spPr>
      </p:pic>
      <p:sp>
        <p:nvSpPr>
          <p:cNvPr id="3713" name="Google Shape;3713;g22ee96b50ac_0_10970"/>
          <p:cNvSpPr txBox="1"/>
          <p:nvPr>
            <p:ph idx="1" type="body"/>
          </p:nvPr>
        </p:nvSpPr>
        <p:spPr>
          <a:xfrm>
            <a:off x="3087599" y="1365640"/>
            <a:ext cx="2968800" cy="450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3714" name="Google Shape;3714;g22ee96b50ac_0_10970"/>
          <p:cNvCxnSpPr/>
          <p:nvPr/>
        </p:nvCxnSpPr>
        <p:spPr>
          <a:xfrm>
            <a:off x="4069889" y="1814037"/>
            <a:ext cx="987600" cy="0"/>
          </a:xfrm>
          <a:prstGeom prst="straightConnector1">
            <a:avLst/>
          </a:prstGeom>
          <a:noFill/>
          <a:ln cap="flat" cmpd="sng" w="19050">
            <a:solidFill>
              <a:srgbClr val="BD8738"/>
            </a:solidFill>
            <a:prstDash val="solid"/>
            <a:miter lim="800000"/>
            <a:headEnd len="sm" w="sm" type="none"/>
            <a:tailEnd len="sm" w="sm" type="none"/>
          </a:ln>
        </p:spPr>
      </p:cxnSp>
      <p:cxnSp>
        <p:nvCxnSpPr>
          <p:cNvPr id="3715" name="Google Shape;3715;g22ee96b50ac_0_10970"/>
          <p:cNvCxnSpPr/>
          <p:nvPr/>
        </p:nvCxnSpPr>
        <p:spPr>
          <a:xfrm>
            <a:off x="3996377"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3716" name="Google Shape;3716;g22ee96b50ac_0_10970"/>
          <p:cNvCxnSpPr/>
          <p:nvPr/>
        </p:nvCxnSpPr>
        <p:spPr>
          <a:xfrm>
            <a:off x="4033133"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3717" name="Google Shape;3717;g22ee96b50ac_0_10970"/>
          <p:cNvCxnSpPr/>
          <p:nvPr/>
        </p:nvCxnSpPr>
        <p:spPr>
          <a:xfrm>
            <a:off x="5075539"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3718" name="Google Shape;3718;g22ee96b50ac_0_10970"/>
          <p:cNvCxnSpPr/>
          <p:nvPr/>
        </p:nvCxnSpPr>
        <p:spPr>
          <a:xfrm>
            <a:off x="5107533" y="1814037"/>
            <a:ext cx="18600" cy="0"/>
          </a:xfrm>
          <a:prstGeom prst="straightConnector1">
            <a:avLst/>
          </a:prstGeom>
          <a:noFill/>
          <a:ln cap="flat" cmpd="sng" w="19050">
            <a:solidFill>
              <a:srgbClr val="BD8738"/>
            </a:solidFill>
            <a:prstDash val="solid"/>
            <a:round/>
            <a:headEnd len="sm" w="sm" type="none"/>
            <a:tailEnd len="sm" w="sm" type="none"/>
          </a:ln>
        </p:spPr>
      </p:cxnSp>
      <p:sp>
        <p:nvSpPr>
          <p:cNvPr id="3719" name="Google Shape;3719;g22ee96b50ac_0_10970"/>
          <p:cNvSpPr txBox="1"/>
          <p:nvPr>
            <p:ph idx="2" type="body"/>
          </p:nvPr>
        </p:nvSpPr>
        <p:spPr>
          <a:xfrm>
            <a:off x="2552700" y="2110157"/>
            <a:ext cx="4038600" cy="1992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3720" name="Shape 3720"/>
        <p:cNvGrpSpPr/>
        <p:nvPr/>
      </p:nvGrpSpPr>
      <p:grpSpPr>
        <a:xfrm>
          <a:off x="0" y="0"/>
          <a:ext cx="0" cy="0"/>
          <a:chOff x="0" y="0"/>
          <a:chExt cx="0" cy="0"/>
        </a:xfrm>
      </p:grpSpPr>
      <p:pic>
        <p:nvPicPr>
          <p:cNvPr descr="Shape&#10;&#10;Description automatically generated with low confidence" id="3721" name="Google Shape;3721;g22ee96b50ac_0_1098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2" name="Google Shape;3722;g22ee96b50ac_0_10981"/>
          <p:cNvGrpSpPr/>
          <p:nvPr/>
        </p:nvGrpSpPr>
        <p:grpSpPr>
          <a:xfrm>
            <a:off x="240076" y="2283836"/>
            <a:ext cx="8664246" cy="930835"/>
            <a:chOff x="198438" y="775483"/>
            <a:chExt cx="8634888" cy="927681"/>
          </a:xfrm>
        </p:grpSpPr>
        <p:pic>
          <p:nvPicPr>
            <p:cNvPr id="3723" name="Google Shape;3723;g22ee96b50ac_0_1098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3724" name="Google Shape;3724;g22ee96b50ac_0_10981"/>
            <p:cNvSpPr txBox="1"/>
            <p:nvPr/>
          </p:nvSpPr>
          <p:spPr>
            <a:xfrm>
              <a:off x="1373561"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3725" name="Google Shape;3725;g22ee96b50ac_0_10981"/>
            <p:cNvSpPr txBox="1"/>
            <p:nvPr/>
          </p:nvSpPr>
          <p:spPr>
            <a:xfrm>
              <a:off x="331586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3726" name="Google Shape;3726;g22ee96b50ac_0_10981"/>
            <p:cNvSpPr txBox="1"/>
            <p:nvPr/>
          </p:nvSpPr>
          <p:spPr>
            <a:xfrm>
              <a:off x="522594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3727" name="Google Shape;3727;g22ee96b50ac_0_10981"/>
            <p:cNvSpPr txBox="1"/>
            <p:nvPr/>
          </p:nvSpPr>
          <p:spPr>
            <a:xfrm>
              <a:off x="7168257"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3728" name="Google Shape;3728;g22ee96b50ac_0_10981"/>
          <p:cNvSpPr txBox="1"/>
          <p:nvPr>
            <p:ph idx="1" type="body"/>
          </p:nvPr>
        </p:nvSpPr>
        <p:spPr>
          <a:xfrm>
            <a:off x="590581"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29" name="Google Shape;3729;g22ee96b50ac_0_10981"/>
          <p:cNvSpPr txBox="1"/>
          <p:nvPr>
            <p:ph idx="2" type="body"/>
          </p:nvPr>
        </p:nvSpPr>
        <p:spPr>
          <a:xfrm>
            <a:off x="2539407"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0" name="Google Shape;3730;g22ee96b50ac_0_10981"/>
          <p:cNvSpPr txBox="1"/>
          <p:nvPr>
            <p:ph idx="3" type="body"/>
          </p:nvPr>
        </p:nvSpPr>
        <p:spPr>
          <a:xfrm>
            <a:off x="6404724"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1" name="Google Shape;3731;g22ee96b50ac_0_10981"/>
          <p:cNvSpPr txBox="1"/>
          <p:nvPr>
            <p:ph idx="4" type="body"/>
          </p:nvPr>
        </p:nvSpPr>
        <p:spPr>
          <a:xfrm>
            <a:off x="4455898"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2" name="Google Shape;3732;g22ee96b50ac_0_1098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3" name="Google Shape;3733;g22ee96b50ac_0_1098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3734" name="Shape 3734"/>
        <p:cNvGrpSpPr/>
        <p:nvPr/>
      </p:nvGrpSpPr>
      <p:grpSpPr>
        <a:xfrm>
          <a:off x="0" y="0"/>
          <a:ext cx="0" cy="0"/>
          <a:chOff x="0" y="0"/>
          <a:chExt cx="0" cy="0"/>
        </a:xfrm>
      </p:grpSpPr>
      <p:pic>
        <p:nvPicPr>
          <p:cNvPr descr="Shape&#10;&#10;Description automatically generated with low confidence" id="3735" name="Google Shape;3735;g22ee96b50ac_0_1099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36" name="Google Shape;3736;g22ee96b50ac_0_10995"/>
          <p:cNvSpPr/>
          <p:nvPr/>
        </p:nvSpPr>
        <p:spPr>
          <a:xfrm>
            <a:off x="775398" y="1631221"/>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37" name="Google Shape;3737;g22ee96b50ac_0_10995"/>
          <p:cNvSpPr/>
          <p:nvPr/>
        </p:nvSpPr>
        <p:spPr>
          <a:xfrm>
            <a:off x="777473" y="3291039"/>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38" name="Google Shape;3738;g22ee96b50ac_0_10995"/>
          <p:cNvSpPr/>
          <p:nvPr/>
        </p:nvSpPr>
        <p:spPr>
          <a:xfrm>
            <a:off x="5148140" y="1631221"/>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39" name="Google Shape;3739;g22ee96b50ac_0_10995"/>
          <p:cNvSpPr/>
          <p:nvPr/>
        </p:nvSpPr>
        <p:spPr>
          <a:xfrm>
            <a:off x="5150215" y="3291039"/>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40" name="Google Shape;3740;g22ee96b50ac_0_10995"/>
          <p:cNvSpPr txBox="1"/>
          <p:nvPr>
            <p:ph idx="1" type="body"/>
          </p:nvPr>
        </p:nvSpPr>
        <p:spPr>
          <a:xfrm>
            <a:off x="1877630"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1" name="Google Shape;3741;g22ee96b50ac_0_10995"/>
          <p:cNvSpPr txBox="1"/>
          <p:nvPr>
            <p:ph idx="2" type="body"/>
          </p:nvPr>
        </p:nvSpPr>
        <p:spPr>
          <a:xfrm>
            <a:off x="6243215"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2" name="Google Shape;3742;g22ee96b50ac_0_10995"/>
          <p:cNvSpPr txBox="1"/>
          <p:nvPr>
            <p:ph idx="3" type="body"/>
          </p:nvPr>
        </p:nvSpPr>
        <p:spPr>
          <a:xfrm>
            <a:off x="1877630"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3" name="Google Shape;3743;g22ee96b50ac_0_10995"/>
          <p:cNvSpPr txBox="1"/>
          <p:nvPr>
            <p:ph idx="4" type="body"/>
          </p:nvPr>
        </p:nvSpPr>
        <p:spPr>
          <a:xfrm>
            <a:off x="6243215"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4" name="Google Shape;3744;g22ee96b50ac_0_10995"/>
          <p:cNvSpPr/>
          <p:nvPr>
            <p:ph idx="5" type="pic"/>
          </p:nvPr>
        </p:nvSpPr>
        <p:spPr>
          <a:xfrm>
            <a:off x="784630" y="1640956"/>
            <a:ext cx="931200" cy="930900"/>
          </a:xfrm>
          <a:prstGeom prst="rect">
            <a:avLst/>
          </a:prstGeom>
          <a:noFill/>
          <a:ln>
            <a:noFill/>
          </a:ln>
        </p:spPr>
      </p:sp>
      <p:sp>
        <p:nvSpPr>
          <p:cNvPr id="3745" name="Google Shape;3745;g22ee96b50ac_0_10995"/>
          <p:cNvSpPr/>
          <p:nvPr>
            <p:ph idx="6" type="pic"/>
          </p:nvPr>
        </p:nvSpPr>
        <p:spPr>
          <a:xfrm>
            <a:off x="5150215" y="1640956"/>
            <a:ext cx="931200" cy="930900"/>
          </a:xfrm>
          <a:prstGeom prst="rect">
            <a:avLst/>
          </a:prstGeom>
          <a:noFill/>
          <a:ln>
            <a:noFill/>
          </a:ln>
        </p:spPr>
      </p:sp>
      <p:sp>
        <p:nvSpPr>
          <p:cNvPr id="3746" name="Google Shape;3746;g22ee96b50ac_0_10995"/>
          <p:cNvSpPr/>
          <p:nvPr>
            <p:ph idx="7" type="pic"/>
          </p:nvPr>
        </p:nvSpPr>
        <p:spPr>
          <a:xfrm>
            <a:off x="784630" y="3302767"/>
            <a:ext cx="931200" cy="930900"/>
          </a:xfrm>
          <a:prstGeom prst="rect">
            <a:avLst/>
          </a:prstGeom>
          <a:noFill/>
          <a:ln>
            <a:noFill/>
          </a:ln>
        </p:spPr>
      </p:sp>
      <p:sp>
        <p:nvSpPr>
          <p:cNvPr id="3747" name="Google Shape;3747;g22ee96b50ac_0_10995"/>
          <p:cNvSpPr/>
          <p:nvPr>
            <p:ph idx="8" type="pic"/>
          </p:nvPr>
        </p:nvSpPr>
        <p:spPr>
          <a:xfrm>
            <a:off x="5150215" y="3302767"/>
            <a:ext cx="931200" cy="930900"/>
          </a:xfrm>
          <a:prstGeom prst="rect">
            <a:avLst/>
          </a:prstGeom>
          <a:noFill/>
          <a:ln>
            <a:noFill/>
          </a:ln>
        </p:spPr>
      </p:sp>
      <p:sp>
        <p:nvSpPr>
          <p:cNvPr id="3748" name="Google Shape;3748;g22ee96b50ac_0_1099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49" name="Google Shape;3749;g22ee96b50ac_0_1099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321" name="Shape 321"/>
        <p:cNvGrpSpPr/>
        <p:nvPr/>
      </p:nvGrpSpPr>
      <p:grpSpPr>
        <a:xfrm>
          <a:off x="0" y="0"/>
          <a:ext cx="0" cy="0"/>
          <a:chOff x="0" y="0"/>
          <a:chExt cx="0" cy="0"/>
        </a:xfrm>
      </p:grpSpPr>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3750" name="Shape 3750"/>
        <p:cNvGrpSpPr/>
        <p:nvPr/>
      </p:nvGrpSpPr>
      <p:grpSpPr>
        <a:xfrm>
          <a:off x="0" y="0"/>
          <a:ext cx="0" cy="0"/>
          <a:chOff x="0" y="0"/>
          <a:chExt cx="0" cy="0"/>
        </a:xfrm>
      </p:grpSpPr>
      <p:sp>
        <p:nvSpPr>
          <p:cNvPr id="3751" name="Google Shape;3751;g22ee96b50ac_0_110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752" name="Google Shape;3752;g22ee96b50ac_0_110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3753" name="Google Shape;3753;g22ee96b50ac_0_11011"/>
          <p:cNvPicPr preferRelativeResize="0"/>
          <p:nvPr/>
        </p:nvPicPr>
        <p:blipFill rotWithShape="1">
          <a:blip r:embed="rId3">
            <a:alphaModFix/>
          </a:blip>
          <a:srcRect b="0" l="0" r="0" t="0"/>
          <a:stretch/>
        </p:blipFill>
        <p:spPr>
          <a:xfrm>
            <a:off x="1145672" y="987084"/>
            <a:ext cx="2215128" cy="3457594"/>
          </a:xfrm>
          <a:prstGeom prst="rect">
            <a:avLst/>
          </a:prstGeom>
          <a:noFill/>
          <a:ln>
            <a:noFill/>
          </a:ln>
        </p:spPr>
      </p:pic>
      <p:sp>
        <p:nvSpPr>
          <p:cNvPr id="3754" name="Google Shape;3754;g22ee96b50ac_0_11011"/>
          <p:cNvSpPr txBox="1"/>
          <p:nvPr>
            <p:ph idx="1" type="body"/>
          </p:nvPr>
        </p:nvSpPr>
        <p:spPr>
          <a:xfrm>
            <a:off x="4164295" y="1656080"/>
            <a:ext cx="3865500" cy="1831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3755" name="Shape 3755"/>
        <p:cNvGrpSpPr/>
        <p:nvPr/>
      </p:nvGrpSpPr>
      <p:grpSpPr>
        <a:xfrm>
          <a:off x="0" y="0"/>
          <a:ext cx="0" cy="0"/>
          <a:chOff x="0" y="0"/>
          <a:chExt cx="0" cy="0"/>
        </a:xfrm>
      </p:grpSpPr>
      <p:sp>
        <p:nvSpPr>
          <p:cNvPr id="3756" name="Google Shape;3756;g22ee96b50ac_0_1101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757" name="Google Shape;3757;g22ee96b50ac_0_1101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58" name="Google Shape;3758;g22ee96b50ac_0_11016"/>
          <p:cNvGrpSpPr/>
          <p:nvPr/>
        </p:nvGrpSpPr>
        <p:grpSpPr>
          <a:xfrm>
            <a:off x="3907491" y="3547977"/>
            <a:ext cx="1329000" cy="71700"/>
            <a:chOff x="3907491" y="3547977"/>
            <a:chExt cx="1329000" cy="71700"/>
          </a:xfrm>
        </p:grpSpPr>
        <p:sp>
          <p:nvSpPr>
            <p:cNvPr id="3759" name="Google Shape;3759;g22ee96b50ac_0_11016"/>
            <p:cNvSpPr/>
            <p:nvPr/>
          </p:nvSpPr>
          <p:spPr>
            <a:xfrm>
              <a:off x="46059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60" name="Google Shape;3760;g22ee96b50ac_0_11016"/>
            <p:cNvSpPr/>
            <p:nvPr/>
          </p:nvSpPr>
          <p:spPr>
            <a:xfrm>
              <a:off x="44662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61" name="Google Shape;3761;g22ee96b50ac_0_11016"/>
            <p:cNvSpPr/>
            <p:nvPr/>
          </p:nvSpPr>
          <p:spPr>
            <a:xfrm>
              <a:off x="43265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62" name="Google Shape;3762;g22ee96b50ac_0_11016"/>
            <p:cNvSpPr/>
            <p:nvPr/>
          </p:nvSpPr>
          <p:spPr>
            <a:xfrm>
              <a:off x="41868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63" name="Google Shape;3763;g22ee96b50ac_0_11016"/>
            <p:cNvSpPr/>
            <p:nvPr/>
          </p:nvSpPr>
          <p:spPr>
            <a:xfrm>
              <a:off x="40471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64" name="Google Shape;3764;g22ee96b50ac_0_11016"/>
            <p:cNvSpPr/>
            <p:nvPr/>
          </p:nvSpPr>
          <p:spPr>
            <a:xfrm>
              <a:off x="39074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65" name="Google Shape;3765;g22ee96b50ac_0_11016"/>
            <p:cNvSpPr/>
            <p:nvPr/>
          </p:nvSpPr>
          <p:spPr>
            <a:xfrm>
              <a:off x="51647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66" name="Google Shape;3766;g22ee96b50ac_0_11016"/>
            <p:cNvSpPr/>
            <p:nvPr/>
          </p:nvSpPr>
          <p:spPr>
            <a:xfrm>
              <a:off x="50250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67" name="Google Shape;3767;g22ee96b50ac_0_11016"/>
            <p:cNvSpPr/>
            <p:nvPr/>
          </p:nvSpPr>
          <p:spPr>
            <a:xfrm>
              <a:off x="48853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68" name="Google Shape;3768;g22ee96b50ac_0_11016"/>
            <p:cNvSpPr/>
            <p:nvPr/>
          </p:nvSpPr>
          <p:spPr>
            <a:xfrm>
              <a:off x="47456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769" name="Google Shape;3769;g22ee96b50ac_0_11016"/>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3770" name="Shape 3770"/>
        <p:cNvGrpSpPr/>
        <p:nvPr/>
      </p:nvGrpSpPr>
      <p:grpSpPr>
        <a:xfrm>
          <a:off x="0" y="0"/>
          <a:ext cx="0" cy="0"/>
          <a:chOff x="0" y="0"/>
          <a:chExt cx="0" cy="0"/>
        </a:xfrm>
      </p:grpSpPr>
      <p:sp>
        <p:nvSpPr>
          <p:cNvPr id="3771" name="Google Shape;3771;g22ee96b50ac_0_1103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772" name="Google Shape;3772;g22ee96b50ac_0_1103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73" name="Google Shape;3773;g22ee96b50ac_0_11031"/>
          <p:cNvGrpSpPr/>
          <p:nvPr/>
        </p:nvGrpSpPr>
        <p:grpSpPr>
          <a:xfrm>
            <a:off x="3907491" y="3547977"/>
            <a:ext cx="1329000" cy="71700"/>
            <a:chOff x="3837640" y="2865532"/>
            <a:chExt cx="1329000" cy="71700"/>
          </a:xfrm>
        </p:grpSpPr>
        <p:sp>
          <p:nvSpPr>
            <p:cNvPr id="3774" name="Google Shape;3774;g22ee96b50ac_0_11031"/>
            <p:cNvSpPr/>
            <p:nvPr/>
          </p:nvSpPr>
          <p:spPr>
            <a:xfrm>
              <a:off x="45361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75" name="Google Shape;3775;g22ee96b50ac_0_11031"/>
            <p:cNvSpPr/>
            <p:nvPr/>
          </p:nvSpPr>
          <p:spPr>
            <a:xfrm>
              <a:off x="43964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76" name="Google Shape;3776;g22ee96b50ac_0_11031"/>
            <p:cNvSpPr/>
            <p:nvPr/>
          </p:nvSpPr>
          <p:spPr>
            <a:xfrm>
              <a:off x="42567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77" name="Google Shape;3777;g22ee96b50ac_0_11031"/>
            <p:cNvSpPr/>
            <p:nvPr/>
          </p:nvSpPr>
          <p:spPr>
            <a:xfrm>
              <a:off x="41170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78" name="Google Shape;3778;g22ee96b50ac_0_11031"/>
            <p:cNvSpPr/>
            <p:nvPr/>
          </p:nvSpPr>
          <p:spPr>
            <a:xfrm>
              <a:off x="39773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79" name="Google Shape;3779;g22ee96b50ac_0_11031"/>
            <p:cNvSpPr/>
            <p:nvPr/>
          </p:nvSpPr>
          <p:spPr>
            <a:xfrm>
              <a:off x="38376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80" name="Google Shape;3780;g22ee96b50ac_0_11031"/>
            <p:cNvSpPr/>
            <p:nvPr/>
          </p:nvSpPr>
          <p:spPr>
            <a:xfrm>
              <a:off x="50949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81" name="Google Shape;3781;g22ee96b50ac_0_11031"/>
            <p:cNvSpPr/>
            <p:nvPr/>
          </p:nvSpPr>
          <p:spPr>
            <a:xfrm>
              <a:off x="49552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82" name="Google Shape;3782;g22ee96b50ac_0_11031"/>
            <p:cNvSpPr/>
            <p:nvPr/>
          </p:nvSpPr>
          <p:spPr>
            <a:xfrm>
              <a:off x="48155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83" name="Google Shape;3783;g22ee96b50ac_0_11031"/>
            <p:cNvSpPr/>
            <p:nvPr/>
          </p:nvSpPr>
          <p:spPr>
            <a:xfrm>
              <a:off x="46758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784" name="Google Shape;3784;g22ee96b50ac_0_11031"/>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3785" name="Shape 3785"/>
        <p:cNvGrpSpPr/>
        <p:nvPr/>
      </p:nvGrpSpPr>
      <p:grpSpPr>
        <a:xfrm>
          <a:off x="0" y="0"/>
          <a:ext cx="0" cy="0"/>
          <a:chOff x="0" y="0"/>
          <a:chExt cx="0" cy="0"/>
        </a:xfrm>
      </p:grpSpPr>
      <p:pic>
        <p:nvPicPr>
          <p:cNvPr descr="Background pattern&#10;&#10;Description automatically generated with medium confidence" id="3786" name="Google Shape;3786;g22ee96b50ac_0_11046"/>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A group of people sitting at a table&#10;&#10;Description automatically generated with low confidence" id="3787" name="Google Shape;3787;g22ee96b50ac_0_11046"/>
          <p:cNvPicPr preferRelativeResize="0"/>
          <p:nvPr/>
        </p:nvPicPr>
        <p:blipFill rotWithShape="1">
          <a:blip r:embed="rId3">
            <a:alphaModFix/>
          </a:blip>
          <a:srcRect b="0" l="11613" r="0" t="29183"/>
          <a:stretch/>
        </p:blipFill>
        <p:spPr>
          <a:xfrm>
            <a:off x="4864308" y="0"/>
            <a:ext cx="4279693" cy="5143500"/>
          </a:xfrm>
          <a:prstGeom prst="rect">
            <a:avLst/>
          </a:prstGeom>
          <a:noFill/>
          <a:ln>
            <a:noFill/>
          </a:ln>
        </p:spPr>
      </p:pic>
      <p:pic>
        <p:nvPicPr>
          <p:cNvPr descr="Shape&#10;&#10;Description automatically generated with low confidence" id="3788" name="Google Shape;3788;g22ee96b50ac_0_11046"/>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3789" name="Google Shape;3789;g22ee96b50ac_0_11046"/>
          <p:cNvSpPr/>
          <p:nvPr/>
        </p:nvSpPr>
        <p:spPr>
          <a:xfrm>
            <a:off x="0" y="1107751"/>
            <a:ext cx="4864200" cy="292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3790" name="Google Shape;3790;g22ee96b50ac_0_11046"/>
          <p:cNvSpPr/>
          <p:nvPr/>
        </p:nvSpPr>
        <p:spPr>
          <a:xfrm>
            <a:off x="185197" y="1339045"/>
            <a:ext cx="69300" cy="2465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91" name="Google Shape;3791;g22ee96b50ac_0_11046"/>
          <p:cNvSpPr txBox="1"/>
          <p:nvPr>
            <p:ph type="title"/>
          </p:nvPr>
        </p:nvSpPr>
        <p:spPr>
          <a:xfrm>
            <a:off x="387873" y="1377777"/>
            <a:ext cx="3421500" cy="4593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2" name="Google Shape;3792;g22ee96b50ac_0_11046"/>
          <p:cNvSpPr txBox="1"/>
          <p:nvPr>
            <p:ph idx="1" type="body"/>
          </p:nvPr>
        </p:nvSpPr>
        <p:spPr>
          <a:xfrm>
            <a:off x="387873" y="1985160"/>
            <a:ext cx="4343100" cy="1819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3793" name="Shape 3793"/>
        <p:cNvGrpSpPr/>
        <p:nvPr/>
      </p:nvGrpSpPr>
      <p:grpSpPr>
        <a:xfrm>
          <a:off x="0" y="0"/>
          <a:ext cx="0" cy="0"/>
          <a:chOff x="0" y="0"/>
          <a:chExt cx="0" cy="0"/>
        </a:xfrm>
      </p:grpSpPr>
      <p:pic>
        <p:nvPicPr>
          <p:cNvPr descr="Background pattern&#10;&#10;Description automatically generated" id="3794" name="Google Shape;3794;g22ee96b50ac_0_11054"/>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3795" name="Google Shape;3795;g22ee96b50ac_0_11054"/>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796" name="Google Shape;3796;g22ee96b50ac_0_11054"/>
          <p:cNvGrpSpPr/>
          <p:nvPr/>
        </p:nvGrpSpPr>
        <p:grpSpPr>
          <a:xfrm>
            <a:off x="-900" y="1034935"/>
            <a:ext cx="9146700" cy="1842089"/>
            <a:chOff x="-900" y="1034935"/>
            <a:chExt cx="9146700" cy="1842089"/>
          </a:xfrm>
        </p:grpSpPr>
        <p:sp>
          <p:nvSpPr>
            <p:cNvPr id="3797" name="Google Shape;3797;g22ee96b50ac_0_11054"/>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798" name="Google Shape;3798;g22ee96b50ac_0_11054"/>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3799" name="Google Shape;3799;g22ee96b50ac_0_11054"/>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3800" name="Google Shape;3800;g22ee96b50ac_0_11054"/>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3801" name="Shape 3801"/>
        <p:cNvGrpSpPr/>
        <p:nvPr/>
      </p:nvGrpSpPr>
      <p:grpSpPr>
        <a:xfrm>
          <a:off x="0" y="0"/>
          <a:ext cx="0" cy="0"/>
          <a:chOff x="0" y="0"/>
          <a:chExt cx="0" cy="0"/>
        </a:xfrm>
      </p:grpSpPr>
      <p:pic>
        <p:nvPicPr>
          <p:cNvPr descr="Background pattern&#10;&#10;Description automatically generated" id="3802" name="Google Shape;3802;g22ee96b50ac_0_11062"/>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3803" name="Google Shape;3803;g22ee96b50ac_0_11062"/>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3804" name="Google Shape;3804;g22ee96b50ac_0_11062"/>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3805" name="Google Shape;3805;g22ee96b50ac_0_11062"/>
          <p:cNvSpPr/>
          <p:nvPr/>
        </p:nvSpPr>
        <p:spPr>
          <a:xfrm>
            <a:off x="0" y="1037770"/>
            <a:ext cx="9144000" cy="161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06" name="Google Shape;3806;g22ee96b50ac_0_11062"/>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3807" name="Google Shape;3807;g22ee96b50ac_0_11062"/>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3808" name="Shape 3808"/>
        <p:cNvGrpSpPr/>
        <p:nvPr/>
      </p:nvGrpSpPr>
      <p:grpSpPr>
        <a:xfrm>
          <a:off x="0" y="0"/>
          <a:ext cx="0" cy="0"/>
          <a:chOff x="0" y="0"/>
          <a:chExt cx="0" cy="0"/>
        </a:xfrm>
      </p:grpSpPr>
      <p:pic>
        <p:nvPicPr>
          <p:cNvPr descr="Background pattern&#10;&#10;Description automatically generated" id="3809" name="Google Shape;3809;g22ee96b50ac_0_1106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3810" name="Google Shape;3810;g22ee96b50ac_0_11069"/>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3811" name="Google Shape;3811;g22ee96b50ac_0_11069"/>
          <p:cNvGrpSpPr/>
          <p:nvPr/>
        </p:nvGrpSpPr>
        <p:grpSpPr>
          <a:xfrm>
            <a:off x="-900" y="1034935"/>
            <a:ext cx="9146700" cy="1842089"/>
            <a:chOff x="-900" y="1034935"/>
            <a:chExt cx="9146700" cy="1842089"/>
          </a:xfrm>
        </p:grpSpPr>
        <p:sp>
          <p:nvSpPr>
            <p:cNvPr id="3812" name="Google Shape;3812;g22ee96b50ac_0_11069"/>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813" name="Google Shape;3813;g22ee96b50ac_0_11069"/>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3814" name="Google Shape;3814;g22ee96b50ac_0_11069"/>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3815" name="Google Shape;3815;g22ee96b50ac_0_11069"/>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3816" name="Shape 3816"/>
        <p:cNvGrpSpPr/>
        <p:nvPr/>
      </p:nvGrpSpPr>
      <p:grpSpPr>
        <a:xfrm>
          <a:off x="0" y="0"/>
          <a:ext cx="0" cy="0"/>
          <a:chOff x="0" y="0"/>
          <a:chExt cx="0" cy="0"/>
        </a:xfrm>
      </p:grpSpPr>
      <p:pic>
        <p:nvPicPr>
          <p:cNvPr descr="Background pattern&#10;&#10;Description automatically generated" id="3817" name="Google Shape;3817;g22ee96b50ac_0_1107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3818" name="Google Shape;3818;g22ee96b50ac_0_11077"/>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3819" name="Google Shape;3819;g22ee96b50ac_0_1107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3820" name="Google Shape;3820;g22ee96b50ac_0_11077"/>
          <p:cNvSpPr/>
          <p:nvPr/>
        </p:nvSpPr>
        <p:spPr>
          <a:xfrm>
            <a:off x="0" y="1037770"/>
            <a:ext cx="9144000" cy="161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21" name="Google Shape;3821;g22ee96b50ac_0_11077"/>
          <p:cNvPicPr preferRelativeResize="0"/>
          <p:nvPr/>
        </p:nvPicPr>
        <p:blipFill rotWithShape="1">
          <a:blip r:embed="rId4">
            <a:alphaModFix/>
          </a:blip>
          <a:srcRect b="47599" l="0" r="0" t="-454"/>
          <a:stretch/>
        </p:blipFill>
        <p:spPr>
          <a:xfrm flipH="1">
            <a:off x="349864" y="721112"/>
            <a:ext cx="3612539" cy="4395171"/>
          </a:xfrm>
          <a:prstGeom prst="rect">
            <a:avLst/>
          </a:prstGeom>
          <a:noFill/>
          <a:ln>
            <a:noFill/>
          </a:ln>
        </p:spPr>
      </p:pic>
      <p:sp>
        <p:nvSpPr>
          <p:cNvPr id="3822" name="Google Shape;3822;g22ee96b50ac_0_11077"/>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3823" name="Shape 3823"/>
        <p:cNvGrpSpPr/>
        <p:nvPr/>
      </p:nvGrpSpPr>
      <p:grpSpPr>
        <a:xfrm>
          <a:off x="0" y="0"/>
          <a:ext cx="0" cy="0"/>
          <a:chOff x="0" y="0"/>
          <a:chExt cx="0" cy="0"/>
        </a:xfrm>
      </p:grpSpPr>
      <p:pic>
        <p:nvPicPr>
          <p:cNvPr descr="Shape&#10;&#10;Description automatically generated with low confidence" id="3824" name="Google Shape;3824;g22ee96b50ac_0_11084"/>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825" name="Google Shape;3825;g22ee96b50ac_0_11084"/>
          <p:cNvGrpSpPr/>
          <p:nvPr/>
        </p:nvGrpSpPr>
        <p:grpSpPr>
          <a:xfrm>
            <a:off x="2525236" y="825418"/>
            <a:ext cx="4093610" cy="4069126"/>
            <a:chOff x="2519466" y="821088"/>
            <a:chExt cx="4348428" cy="4322420"/>
          </a:xfrm>
        </p:grpSpPr>
        <p:sp>
          <p:nvSpPr>
            <p:cNvPr id="3826" name="Google Shape;3826;g22ee96b50ac_0_11084"/>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27" name="Google Shape;3827;g22ee96b50ac_0_11084"/>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28" name="Google Shape;3828;g22ee96b50ac_0_11084"/>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29" name="Google Shape;3829;g22ee96b50ac_0_11084"/>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30" name="Google Shape;3830;g22ee96b50ac_0_11084"/>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31" name="Google Shape;3831;g22ee96b50ac_0_11084"/>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3832" name="Google Shape;3832;g22ee96b50ac_0_11084"/>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33" name="Google Shape;3833;g22ee96b50ac_0_11084"/>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34" name="Google Shape;3834;g22ee96b50ac_0_11084"/>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35" name="Google Shape;3835;g22ee96b50ac_0_11084"/>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36" name="Google Shape;3836;g22ee96b50ac_0_1108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7" name="Google Shape;3837;g22ee96b50ac_0_1108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3838" name="Shape 3838"/>
        <p:cNvGrpSpPr/>
        <p:nvPr/>
      </p:nvGrpSpPr>
      <p:grpSpPr>
        <a:xfrm>
          <a:off x="0" y="0"/>
          <a:ext cx="0" cy="0"/>
          <a:chOff x="0" y="0"/>
          <a:chExt cx="0" cy="0"/>
        </a:xfrm>
      </p:grpSpPr>
      <p:pic>
        <p:nvPicPr>
          <p:cNvPr descr="Shape&#10;&#10;Description automatically generated with low confidence" id="3839" name="Google Shape;3839;g22ee96b50ac_0_11099"/>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840" name="Google Shape;3840;g22ee96b50ac_0_11099"/>
          <p:cNvGrpSpPr/>
          <p:nvPr/>
        </p:nvGrpSpPr>
        <p:grpSpPr>
          <a:xfrm>
            <a:off x="2525236" y="825418"/>
            <a:ext cx="4093610" cy="4069126"/>
            <a:chOff x="2519466" y="821088"/>
            <a:chExt cx="4348428" cy="4322420"/>
          </a:xfrm>
        </p:grpSpPr>
        <p:sp>
          <p:nvSpPr>
            <p:cNvPr id="3841" name="Google Shape;3841;g22ee96b50ac_0_11099"/>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42" name="Google Shape;3842;g22ee96b50ac_0_11099"/>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43" name="Google Shape;3843;g22ee96b50ac_0_11099"/>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44" name="Google Shape;3844;g22ee96b50ac_0_11099"/>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45" name="Google Shape;3845;g22ee96b50ac_0_11099"/>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3846" name="Google Shape;3846;g22ee96b50ac_0_11099"/>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3847" name="Google Shape;3847;g22ee96b50ac_0_11099"/>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48" name="Google Shape;3848;g22ee96b50ac_0_11099"/>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49" name="Google Shape;3849;g22ee96b50ac_0_11099"/>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50" name="Google Shape;3850;g22ee96b50ac_0_11099"/>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51" name="Google Shape;3851;g22ee96b50ac_0_1109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52" name="Google Shape;3852;g22ee96b50ac_0_1109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Content">
    <p:spTree>
      <p:nvGrpSpPr>
        <p:cNvPr id="322" name="Shape 322"/>
        <p:cNvGrpSpPr/>
        <p:nvPr/>
      </p:nvGrpSpPr>
      <p:grpSpPr>
        <a:xfrm>
          <a:off x="0" y="0"/>
          <a:ext cx="0" cy="0"/>
          <a:chOff x="0" y="0"/>
          <a:chExt cx="0" cy="0"/>
        </a:xfrm>
      </p:grpSpPr>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JrNkf65ruo=">
    <p:spTree>
      <p:nvGrpSpPr>
        <p:cNvPr id="3853" name="Shape 3853"/>
        <p:cNvGrpSpPr/>
        <p:nvPr/>
      </p:nvGrpSpPr>
      <p:grpSpPr>
        <a:xfrm>
          <a:off x="0" y="0"/>
          <a:ext cx="0" cy="0"/>
          <a:chOff x="0" y="0"/>
          <a:chExt cx="0" cy="0"/>
        </a:xfrm>
      </p:grpSpPr>
      <p:pic>
        <p:nvPicPr>
          <p:cNvPr id="3854" name="Google Shape;3854;g22ee96b50ac_0_11114"/>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Shape&#10;&#10;Description automatically generated with low confidence" id="3855" name="Google Shape;3855;g22ee96b50ac_0_11114"/>
          <p:cNvPicPr preferRelativeResize="0"/>
          <p:nvPr/>
        </p:nvPicPr>
        <p:blipFill rotWithShape="1">
          <a:blip r:embed="rId3">
            <a:alphaModFix/>
          </a:blip>
          <a:srcRect b="0" l="0" r="0" t="0"/>
          <a:stretch/>
        </p:blipFill>
        <p:spPr>
          <a:xfrm>
            <a:off x="0" y="0"/>
            <a:ext cx="9143988" cy="5147999"/>
          </a:xfrm>
          <a:prstGeom prst="rect">
            <a:avLst/>
          </a:prstGeom>
          <a:noFill/>
          <a:ln>
            <a:noFill/>
          </a:ln>
        </p:spPr>
      </p:pic>
      <p:pic>
        <p:nvPicPr>
          <p:cNvPr descr="A picture containing text, dark, night sky&#10;&#10;Description automatically generated" id="3856" name="Google Shape;3856;g22ee96b50ac_0_11114"/>
          <p:cNvPicPr preferRelativeResize="0"/>
          <p:nvPr/>
        </p:nvPicPr>
        <p:blipFill rotWithShape="1">
          <a:blip r:embed="rId4">
            <a:alphaModFix/>
          </a:blip>
          <a:srcRect b="0" l="0" r="0" t="0"/>
          <a:stretch/>
        </p:blipFill>
        <p:spPr>
          <a:xfrm>
            <a:off x="962283" y="914400"/>
            <a:ext cx="7219434" cy="3459479"/>
          </a:xfrm>
          <a:prstGeom prst="rect">
            <a:avLst/>
          </a:prstGeom>
          <a:noFill/>
          <a:ln>
            <a:noFill/>
          </a:ln>
        </p:spPr>
      </p:pic>
      <p:pic>
        <p:nvPicPr>
          <p:cNvPr descr="Chart&#10;&#10;Description automatically generated" id="3857" name="Google Shape;3857;g22ee96b50ac_0_11114"/>
          <p:cNvPicPr preferRelativeResize="0"/>
          <p:nvPr/>
        </p:nvPicPr>
        <p:blipFill rotWithShape="1">
          <a:blip r:embed="rId5">
            <a:alphaModFix/>
          </a:blip>
          <a:srcRect b="0" l="0" r="0" t="0"/>
          <a:stretch/>
        </p:blipFill>
        <p:spPr>
          <a:xfrm>
            <a:off x="2567940" y="1200369"/>
            <a:ext cx="4008121" cy="2742763"/>
          </a:xfrm>
          <a:prstGeom prst="rect">
            <a:avLst/>
          </a:prstGeom>
          <a:noFill/>
          <a:ln>
            <a:noFill/>
          </a:ln>
        </p:spPr>
      </p:pic>
      <p:sp>
        <p:nvSpPr>
          <p:cNvPr id="3858" name="Google Shape;3858;g22ee96b50ac_0_11114"/>
          <p:cNvSpPr txBox="1"/>
          <p:nvPr>
            <p:ph idx="1" type="body"/>
          </p:nvPr>
        </p:nvSpPr>
        <p:spPr>
          <a:xfrm rot="-525880">
            <a:off x="2714193" y="2148461"/>
            <a:ext cx="3673801" cy="5545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NcEwU4sF0U=">
    <p:spTree>
      <p:nvGrpSpPr>
        <p:cNvPr id="3859" name="Shape 3859"/>
        <p:cNvGrpSpPr/>
        <p:nvPr/>
      </p:nvGrpSpPr>
      <p:grpSpPr>
        <a:xfrm>
          <a:off x="0" y="0"/>
          <a:ext cx="0" cy="0"/>
          <a:chOff x="0" y="0"/>
          <a:chExt cx="0" cy="0"/>
        </a:xfrm>
      </p:grpSpPr>
      <p:grpSp>
        <p:nvGrpSpPr>
          <p:cNvPr id="3860" name="Google Shape;3860;g22ee96b50ac_0_11120"/>
          <p:cNvGrpSpPr/>
          <p:nvPr/>
        </p:nvGrpSpPr>
        <p:grpSpPr>
          <a:xfrm>
            <a:off x="444" y="0"/>
            <a:ext cx="9143558" cy="5143500"/>
            <a:chOff x="444" y="317809"/>
            <a:chExt cx="9143558" cy="5143500"/>
          </a:xfrm>
        </p:grpSpPr>
        <p:pic>
          <p:nvPicPr>
            <p:cNvPr descr="Surface chart&#10;&#10;Description automatically generated with low confidence" id="3861" name="Google Shape;3861;g22ee96b50ac_0_11120"/>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3862" name="Google Shape;3862;g22ee96b50ac_0_11120"/>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3863" name="Google Shape;3863;g22ee96b50ac_0_11120"/>
          <p:cNvPicPr preferRelativeResize="0"/>
          <p:nvPr/>
        </p:nvPicPr>
        <p:blipFill rotWithShape="1">
          <a:blip r:embed="rId3">
            <a:alphaModFix/>
          </a:blip>
          <a:srcRect b="0" l="0" r="0" t="0"/>
          <a:stretch/>
        </p:blipFill>
        <p:spPr>
          <a:xfrm>
            <a:off x="0" y="0"/>
            <a:ext cx="9143988" cy="5143492"/>
          </a:xfrm>
          <a:prstGeom prst="rect">
            <a:avLst/>
          </a:prstGeom>
          <a:noFill/>
          <a:ln>
            <a:noFill/>
          </a:ln>
        </p:spPr>
      </p:pic>
      <p:pic>
        <p:nvPicPr>
          <p:cNvPr descr="A picture containing text&#10;&#10;Description automatically generated" id="3864" name="Google Shape;3864;g22ee96b50ac_0_11120"/>
          <p:cNvPicPr preferRelativeResize="0"/>
          <p:nvPr/>
        </p:nvPicPr>
        <p:blipFill rotWithShape="1">
          <a:blip r:embed="rId4">
            <a:alphaModFix amt="85000"/>
          </a:blip>
          <a:srcRect b="0" l="0" r="0" t="0"/>
          <a:stretch/>
        </p:blipFill>
        <p:spPr>
          <a:xfrm>
            <a:off x="2251213" y="1143261"/>
            <a:ext cx="4641575" cy="2799229"/>
          </a:xfrm>
          <a:prstGeom prst="rect">
            <a:avLst/>
          </a:prstGeom>
          <a:noFill/>
          <a:ln>
            <a:noFill/>
          </a:ln>
        </p:spPr>
      </p:pic>
      <p:sp>
        <p:nvSpPr>
          <p:cNvPr id="3865" name="Google Shape;3865;g22ee96b50ac_0_11120"/>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66" name="Google Shape;3866;g22ee96b50ac_0_11120"/>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3867" name="Shape 3867"/>
        <p:cNvGrpSpPr/>
        <p:nvPr/>
      </p:nvGrpSpPr>
      <p:grpSpPr>
        <a:xfrm>
          <a:off x="0" y="0"/>
          <a:ext cx="0" cy="0"/>
          <a:chOff x="0" y="0"/>
          <a:chExt cx="0" cy="0"/>
        </a:xfrm>
      </p:grpSpPr>
      <p:pic>
        <p:nvPicPr>
          <p:cNvPr id="3868" name="Google Shape;3868;g22ee96b50ac_0_11128"/>
          <p:cNvPicPr preferRelativeResize="0"/>
          <p:nvPr/>
        </p:nvPicPr>
        <p:blipFill rotWithShape="1">
          <a:blip r:embed="rId2">
            <a:alphaModFix amt="70000"/>
          </a:blip>
          <a:srcRect b="12613" l="0" r="0" t="1813"/>
          <a:stretch/>
        </p:blipFill>
        <p:spPr>
          <a:xfrm>
            <a:off x="0" y="-1"/>
            <a:ext cx="9144000" cy="5143501"/>
          </a:xfrm>
          <a:prstGeom prst="rect">
            <a:avLst/>
          </a:prstGeom>
          <a:noFill/>
          <a:ln>
            <a:noFill/>
          </a:ln>
        </p:spPr>
      </p:pic>
      <p:pic>
        <p:nvPicPr>
          <p:cNvPr descr="Shape&#10;&#10;Description automatically generated with low confidence" id="3869" name="Google Shape;3869;g22ee96b50ac_0_11128"/>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3870" name="Google Shape;3870;g22ee96b50ac_0_11128"/>
          <p:cNvSpPr/>
          <p:nvPr/>
        </p:nvSpPr>
        <p:spPr>
          <a:xfrm>
            <a:off x="3322314" y="1790299"/>
            <a:ext cx="2539500" cy="645000"/>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3871" name="Google Shape;3871;g22ee96b50ac_0_11128"/>
          <p:cNvSpPr txBox="1"/>
          <p:nvPr>
            <p:ph idx="1" type="body"/>
          </p:nvPr>
        </p:nvSpPr>
        <p:spPr>
          <a:xfrm>
            <a:off x="3553313" y="1914665"/>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72" name="Google Shape;3872;g22ee96b50ac_0_11128"/>
          <p:cNvSpPr txBox="1"/>
          <p:nvPr>
            <p:ph idx="2" type="body"/>
          </p:nvPr>
        </p:nvSpPr>
        <p:spPr>
          <a:xfrm>
            <a:off x="2770956" y="258068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3873" name="Shape 3873"/>
        <p:cNvGrpSpPr/>
        <p:nvPr/>
      </p:nvGrpSpPr>
      <p:grpSpPr>
        <a:xfrm>
          <a:off x="0" y="0"/>
          <a:ext cx="0" cy="0"/>
          <a:chOff x="0" y="0"/>
          <a:chExt cx="0" cy="0"/>
        </a:xfrm>
      </p:grpSpPr>
      <p:grpSp>
        <p:nvGrpSpPr>
          <p:cNvPr id="3874" name="Google Shape;3874;g22ee96b50ac_0_11134"/>
          <p:cNvGrpSpPr/>
          <p:nvPr/>
        </p:nvGrpSpPr>
        <p:grpSpPr>
          <a:xfrm>
            <a:off x="-3149" y="1"/>
            <a:ext cx="9147111" cy="5143559"/>
            <a:chOff x="-3149" y="1"/>
            <a:chExt cx="9147111" cy="5143559"/>
          </a:xfrm>
        </p:grpSpPr>
        <p:pic>
          <p:nvPicPr>
            <p:cNvPr id="3875" name="Google Shape;3875;g22ee96b50ac_0_11134"/>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3876" name="Google Shape;3876;g22ee96b50ac_0_11134"/>
            <p:cNvSpPr/>
            <p:nvPr/>
          </p:nvSpPr>
          <p:spPr>
            <a:xfrm>
              <a:off x="-938" y="2804160"/>
              <a:ext cx="9144900" cy="2339400"/>
            </a:xfrm>
            <a:prstGeom prst="rect">
              <a:avLst/>
            </a:prstGeom>
            <a:solidFill>
              <a:schemeClr val="dk2">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3877" name="Google Shape;3877;g22ee96b50ac_0_1113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3878" name="Google Shape;3878;g22ee96b50ac_0_11134"/>
          <p:cNvGrpSpPr/>
          <p:nvPr/>
        </p:nvGrpSpPr>
        <p:grpSpPr>
          <a:xfrm>
            <a:off x="2349421" y="1908829"/>
            <a:ext cx="4506165" cy="1790724"/>
            <a:chOff x="2560319" y="1790699"/>
            <a:chExt cx="4084261" cy="1623062"/>
          </a:xfrm>
        </p:grpSpPr>
        <p:sp>
          <p:nvSpPr>
            <p:cNvPr id="3879" name="Google Shape;3879;g22ee96b50ac_0_11134"/>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3880" name="Google Shape;3880;g22ee96b50ac_0_11134"/>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3881" name="Google Shape;3881;g22ee96b50ac_0_11134"/>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82" name="Google Shape;3882;g22ee96b50ac_0_11134"/>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3883" name="Shape 3883"/>
        <p:cNvGrpSpPr/>
        <p:nvPr/>
      </p:nvGrpSpPr>
      <p:grpSpPr>
        <a:xfrm>
          <a:off x="0" y="0"/>
          <a:ext cx="0" cy="0"/>
          <a:chOff x="0" y="0"/>
          <a:chExt cx="0" cy="0"/>
        </a:xfrm>
      </p:grpSpPr>
      <p:grpSp>
        <p:nvGrpSpPr>
          <p:cNvPr id="3884" name="Google Shape;3884;g22ee96b50ac_0_11144"/>
          <p:cNvGrpSpPr/>
          <p:nvPr/>
        </p:nvGrpSpPr>
        <p:grpSpPr>
          <a:xfrm>
            <a:off x="-3149" y="1"/>
            <a:ext cx="9147111" cy="5143559"/>
            <a:chOff x="-3149" y="1"/>
            <a:chExt cx="9147111" cy="5143559"/>
          </a:xfrm>
        </p:grpSpPr>
        <p:pic>
          <p:nvPicPr>
            <p:cNvPr id="3885" name="Google Shape;3885;g22ee96b50ac_0_11144"/>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3886" name="Google Shape;3886;g22ee96b50ac_0_11144"/>
            <p:cNvSpPr/>
            <p:nvPr/>
          </p:nvSpPr>
          <p:spPr>
            <a:xfrm>
              <a:off x="-938" y="2804160"/>
              <a:ext cx="9144900" cy="2339400"/>
            </a:xfrm>
            <a:prstGeom prst="rect">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3887" name="Google Shape;3887;g22ee96b50ac_0_1114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3888" name="Google Shape;3888;g22ee96b50ac_0_11144"/>
          <p:cNvGrpSpPr/>
          <p:nvPr/>
        </p:nvGrpSpPr>
        <p:grpSpPr>
          <a:xfrm>
            <a:off x="2349421" y="1908829"/>
            <a:ext cx="4506165" cy="1790724"/>
            <a:chOff x="2560319" y="1790699"/>
            <a:chExt cx="4084261" cy="1623062"/>
          </a:xfrm>
        </p:grpSpPr>
        <p:sp>
          <p:nvSpPr>
            <p:cNvPr id="3889" name="Google Shape;3889;g22ee96b50ac_0_11144"/>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3890" name="Google Shape;3890;g22ee96b50ac_0_11144"/>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3891" name="Google Shape;3891;g22ee96b50ac_0_11144"/>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92" name="Google Shape;3892;g22ee96b50ac_0_11144"/>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xKhMY10BUg=">
    <p:spTree>
      <p:nvGrpSpPr>
        <p:cNvPr id="3893" name="Shape 3893"/>
        <p:cNvGrpSpPr/>
        <p:nvPr/>
      </p:nvGrpSpPr>
      <p:grpSpPr>
        <a:xfrm>
          <a:off x="0" y="0"/>
          <a:ext cx="0" cy="0"/>
          <a:chOff x="0" y="0"/>
          <a:chExt cx="0" cy="0"/>
        </a:xfrm>
      </p:grpSpPr>
      <p:sp>
        <p:nvSpPr>
          <p:cNvPr id="3894" name="Google Shape;3894;g22ee96b50ac_0_11154"/>
          <p:cNvSpPr/>
          <p:nvPr/>
        </p:nvSpPr>
        <p:spPr>
          <a:xfrm>
            <a:off x="4690334" y="0"/>
            <a:ext cx="4453800" cy="5139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895" name="Google Shape;3895;g22ee96b50ac_0_1115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896" name="Google Shape;3896;g22ee96b50ac_0_11154"/>
          <p:cNvSpPr/>
          <p:nvPr>
            <p:ph idx="2" type="pic"/>
          </p:nvPr>
        </p:nvSpPr>
        <p:spPr>
          <a:xfrm>
            <a:off x="-1" y="0"/>
            <a:ext cx="4690200" cy="5139900"/>
          </a:xfrm>
          <a:prstGeom prst="rect">
            <a:avLst/>
          </a:prstGeom>
          <a:noFill/>
          <a:ln>
            <a:noFill/>
          </a:ln>
        </p:spPr>
      </p:sp>
      <p:sp>
        <p:nvSpPr>
          <p:cNvPr id="3897" name="Google Shape;3897;g22ee96b50ac_0_11154"/>
          <p:cNvSpPr/>
          <p:nvPr/>
        </p:nvSpPr>
        <p:spPr>
          <a:xfrm>
            <a:off x="4548336" y="420700"/>
            <a:ext cx="4595700" cy="428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3898" name="Google Shape;3898;g22ee96b50ac_0_11154"/>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99" name="Google Shape;3899;g22ee96b50ac_0_11154"/>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Quy1tXcVc=">
    <p:spTree>
      <p:nvGrpSpPr>
        <p:cNvPr id="3900" name="Shape 3900"/>
        <p:cNvGrpSpPr/>
        <p:nvPr/>
      </p:nvGrpSpPr>
      <p:grpSpPr>
        <a:xfrm>
          <a:off x="0" y="0"/>
          <a:ext cx="0" cy="0"/>
          <a:chOff x="0" y="0"/>
          <a:chExt cx="0" cy="0"/>
        </a:xfrm>
      </p:grpSpPr>
      <p:sp>
        <p:nvSpPr>
          <p:cNvPr id="3901" name="Google Shape;3901;g22ee96b50ac_0_11161"/>
          <p:cNvSpPr/>
          <p:nvPr/>
        </p:nvSpPr>
        <p:spPr>
          <a:xfrm>
            <a:off x="4690334" y="0"/>
            <a:ext cx="4453800" cy="5139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902" name="Google Shape;3902;g22ee96b50ac_0_1116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903" name="Google Shape;3903;g22ee96b50ac_0_11161"/>
          <p:cNvSpPr/>
          <p:nvPr>
            <p:ph idx="2" type="pic"/>
          </p:nvPr>
        </p:nvSpPr>
        <p:spPr>
          <a:xfrm>
            <a:off x="-1" y="0"/>
            <a:ext cx="4690200" cy="5139900"/>
          </a:xfrm>
          <a:prstGeom prst="rect">
            <a:avLst/>
          </a:prstGeom>
          <a:noFill/>
          <a:ln>
            <a:noFill/>
          </a:ln>
        </p:spPr>
      </p:sp>
      <p:sp>
        <p:nvSpPr>
          <p:cNvPr id="3904" name="Google Shape;3904;g22ee96b50ac_0_11161"/>
          <p:cNvSpPr/>
          <p:nvPr/>
        </p:nvSpPr>
        <p:spPr>
          <a:xfrm>
            <a:off x="4548336" y="420700"/>
            <a:ext cx="4595700" cy="428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3905" name="Google Shape;3905;g22ee96b50ac_0_11161"/>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06" name="Google Shape;3906;g22ee96b50ac_0_11161"/>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3UAMP4NWlc=">
    <p:spTree>
      <p:nvGrpSpPr>
        <p:cNvPr id="3907" name="Shape 3907"/>
        <p:cNvGrpSpPr/>
        <p:nvPr/>
      </p:nvGrpSpPr>
      <p:grpSpPr>
        <a:xfrm>
          <a:off x="0" y="0"/>
          <a:ext cx="0" cy="0"/>
          <a:chOff x="0" y="0"/>
          <a:chExt cx="0" cy="0"/>
        </a:xfrm>
      </p:grpSpPr>
      <p:sp>
        <p:nvSpPr>
          <p:cNvPr id="3908" name="Google Shape;3908;g22ee96b50ac_0_11168"/>
          <p:cNvSpPr/>
          <p:nvPr/>
        </p:nvSpPr>
        <p:spPr>
          <a:xfrm>
            <a:off x="4690334" y="0"/>
            <a:ext cx="4453800" cy="513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909" name="Google Shape;3909;g22ee96b50ac_0_1116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910" name="Google Shape;3910;g22ee96b50ac_0_11168"/>
          <p:cNvSpPr/>
          <p:nvPr>
            <p:ph idx="2" type="pic"/>
          </p:nvPr>
        </p:nvSpPr>
        <p:spPr>
          <a:xfrm>
            <a:off x="-1" y="0"/>
            <a:ext cx="4690200" cy="5139900"/>
          </a:xfrm>
          <a:prstGeom prst="rect">
            <a:avLst/>
          </a:prstGeom>
          <a:noFill/>
          <a:ln>
            <a:noFill/>
          </a:ln>
        </p:spPr>
      </p:sp>
      <p:sp>
        <p:nvSpPr>
          <p:cNvPr id="3911" name="Google Shape;3911;g22ee96b50ac_0_11168"/>
          <p:cNvSpPr/>
          <p:nvPr/>
        </p:nvSpPr>
        <p:spPr>
          <a:xfrm>
            <a:off x="4548336" y="420700"/>
            <a:ext cx="4595700" cy="428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3912" name="Google Shape;3912;g22ee96b50ac_0_11168"/>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13" name="Google Shape;3913;g22ee96b50ac_0_11168"/>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FbYH43c5pU=">
    <p:spTree>
      <p:nvGrpSpPr>
        <p:cNvPr id="3914" name="Shape 3914"/>
        <p:cNvGrpSpPr/>
        <p:nvPr/>
      </p:nvGrpSpPr>
      <p:grpSpPr>
        <a:xfrm>
          <a:off x="0" y="0"/>
          <a:ext cx="0" cy="0"/>
          <a:chOff x="0" y="0"/>
          <a:chExt cx="0" cy="0"/>
        </a:xfrm>
      </p:grpSpPr>
      <p:pic>
        <p:nvPicPr>
          <p:cNvPr descr="Shape&#10;&#10;Description automatically generated with low confidence" id="3915" name="Google Shape;3915;g22ee96b50ac_0_1117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916" name="Google Shape;3916;g22ee96b50ac_0_11175"/>
          <p:cNvGrpSpPr/>
          <p:nvPr/>
        </p:nvGrpSpPr>
        <p:grpSpPr>
          <a:xfrm>
            <a:off x="0" y="2399230"/>
            <a:ext cx="9144000" cy="2349714"/>
            <a:chOff x="0" y="2182920"/>
            <a:chExt cx="9144000" cy="2349714"/>
          </a:xfrm>
        </p:grpSpPr>
        <p:sp>
          <p:nvSpPr>
            <p:cNvPr id="3917" name="Google Shape;3917;g22ee96b50ac_0_11175"/>
            <p:cNvSpPr/>
            <p:nvPr/>
          </p:nvSpPr>
          <p:spPr>
            <a:xfrm>
              <a:off x="0" y="2689734"/>
              <a:ext cx="9144000" cy="1842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8" name="Google Shape;3918;g22ee96b50ac_0_11175"/>
            <p:cNvGrpSpPr/>
            <p:nvPr/>
          </p:nvGrpSpPr>
          <p:grpSpPr>
            <a:xfrm>
              <a:off x="1229347" y="2182920"/>
              <a:ext cx="6685341" cy="1002300"/>
              <a:chOff x="976268" y="2064936"/>
              <a:chExt cx="6685341" cy="1002300"/>
            </a:xfrm>
          </p:grpSpPr>
          <p:sp>
            <p:nvSpPr>
              <p:cNvPr id="3919" name="Google Shape;3919;g22ee96b50ac_0_11175"/>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0" name="Google Shape;3920;g22ee96b50ac_0_11175"/>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1" name="Google Shape;3921;g22ee96b50ac_0_11175"/>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22" name="Google Shape;3922;g22ee96b50ac_0_11175"/>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23" name="Google Shape;3923;g22ee96b50ac_0_11175"/>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24" name="Google Shape;3924;g22ee96b50ac_0_11175"/>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25" name="Google Shape;3925;g22ee96b50ac_0_11175"/>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26" name="Google Shape;3926;g22ee96b50ac_0_11175"/>
          <p:cNvSpPr/>
          <p:nvPr>
            <p:ph idx="5" type="pic"/>
          </p:nvPr>
        </p:nvSpPr>
        <p:spPr>
          <a:xfrm>
            <a:off x="1460973" y="2631002"/>
            <a:ext cx="539100" cy="538800"/>
          </a:xfrm>
          <a:prstGeom prst="rect">
            <a:avLst/>
          </a:prstGeom>
          <a:noFill/>
          <a:ln>
            <a:noFill/>
          </a:ln>
        </p:spPr>
      </p:sp>
      <p:sp>
        <p:nvSpPr>
          <p:cNvPr id="3927" name="Google Shape;3927;g22ee96b50ac_0_11175"/>
          <p:cNvSpPr/>
          <p:nvPr>
            <p:ph idx="6" type="pic"/>
          </p:nvPr>
        </p:nvSpPr>
        <p:spPr>
          <a:xfrm>
            <a:off x="4302493" y="2631002"/>
            <a:ext cx="539100" cy="538800"/>
          </a:xfrm>
          <a:prstGeom prst="rect">
            <a:avLst/>
          </a:prstGeom>
          <a:noFill/>
          <a:ln>
            <a:noFill/>
          </a:ln>
        </p:spPr>
      </p:sp>
      <p:sp>
        <p:nvSpPr>
          <p:cNvPr id="3928" name="Google Shape;3928;g22ee96b50ac_0_11175"/>
          <p:cNvSpPr/>
          <p:nvPr>
            <p:ph idx="7" type="pic"/>
          </p:nvPr>
        </p:nvSpPr>
        <p:spPr>
          <a:xfrm>
            <a:off x="7144013" y="2631002"/>
            <a:ext cx="539100" cy="538800"/>
          </a:xfrm>
          <a:prstGeom prst="rect">
            <a:avLst/>
          </a:prstGeom>
          <a:noFill/>
          <a:ln>
            <a:noFill/>
          </a:ln>
        </p:spPr>
      </p:sp>
      <p:sp>
        <p:nvSpPr>
          <p:cNvPr id="3929" name="Google Shape;3929;g22ee96b50ac_0_1117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30" name="Google Shape;3930;g22ee96b50ac_0_1117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h/fbumW/qQ=">
    <p:spTree>
      <p:nvGrpSpPr>
        <p:cNvPr id="3931" name="Shape 3931"/>
        <p:cNvGrpSpPr/>
        <p:nvPr/>
      </p:nvGrpSpPr>
      <p:grpSpPr>
        <a:xfrm>
          <a:off x="0" y="0"/>
          <a:ext cx="0" cy="0"/>
          <a:chOff x="0" y="0"/>
          <a:chExt cx="0" cy="0"/>
        </a:xfrm>
      </p:grpSpPr>
      <p:pic>
        <p:nvPicPr>
          <p:cNvPr descr="Shape&#10;&#10;Description automatically generated with low confidence" id="3932" name="Google Shape;3932;g22ee96b50ac_0_1119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933" name="Google Shape;3933;g22ee96b50ac_0_11192"/>
          <p:cNvGrpSpPr/>
          <p:nvPr/>
        </p:nvGrpSpPr>
        <p:grpSpPr>
          <a:xfrm>
            <a:off x="0" y="2399230"/>
            <a:ext cx="9144000" cy="2349714"/>
            <a:chOff x="0" y="2182920"/>
            <a:chExt cx="9144000" cy="2349714"/>
          </a:xfrm>
        </p:grpSpPr>
        <p:sp>
          <p:nvSpPr>
            <p:cNvPr id="3934" name="Google Shape;3934;g22ee96b50ac_0_11192"/>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35" name="Google Shape;3935;g22ee96b50ac_0_11192"/>
            <p:cNvGrpSpPr/>
            <p:nvPr/>
          </p:nvGrpSpPr>
          <p:grpSpPr>
            <a:xfrm>
              <a:off x="1229347" y="2182920"/>
              <a:ext cx="6685341" cy="1002300"/>
              <a:chOff x="976268" y="2064936"/>
              <a:chExt cx="6685341" cy="1002300"/>
            </a:xfrm>
          </p:grpSpPr>
          <p:sp>
            <p:nvSpPr>
              <p:cNvPr id="3936" name="Google Shape;3936;g22ee96b50ac_0_11192"/>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7" name="Google Shape;3937;g22ee96b50ac_0_11192"/>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8" name="Google Shape;3938;g22ee96b50ac_0_11192"/>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39" name="Google Shape;3939;g22ee96b50ac_0_11192"/>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40" name="Google Shape;3940;g22ee96b50ac_0_11192"/>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41" name="Google Shape;3941;g22ee96b50ac_0_11192"/>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42" name="Google Shape;3942;g22ee96b50ac_0_11192"/>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43" name="Google Shape;3943;g22ee96b50ac_0_11192"/>
          <p:cNvSpPr/>
          <p:nvPr>
            <p:ph idx="5" type="pic"/>
          </p:nvPr>
        </p:nvSpPr>
        <p:spPr>
          <a:xfrm>
            <a:off x="1460973" y="2631002"/>
            <a:ext cx="539100" cy="538800"/>
          </a:xfrm>
          <a:prstGeom prst="rect">
            <a:avLst/>
          </a:prstGeom>
          <a:noFill/>
          <a:ln>
            <a:noFill/>
          </a:ln>
        </p:spPr>
      </p:sp>
      <p:sp>
        <p:nvSpPr>
          <p:cNvPr id="3944" name="Google Shape;3944;g22ee96b50ac_0_11192"/>
          <p:cNvSpPr/>
          <p:nvPr>
            <p:ph idx="6" type="pic"/>
          </p:nvPr>
        </p:nvSpPr>
        <p:spPr>
          <a:xfrm>
            <a:off x="4302493" y="2631002"/>
            <a:ext cx="539100" cy="538800"/>
          </a:xfrm>
          <a:prstGeom prst="rect">
            <a:avLst/>
          </a:prstGeom>
          <a:noFill/>
          <a:ln>
            <a:noFill/>
          </a:ln>
        </p:spPr>
      </p:sp>
      <p:sp>
        <p:nvSpPr>
          <p:cNvPr id="3945" name="Google Shape;3945;g22ee96b50ac_0_11192"/>
          <p:cNvSpPr/>
          <p:nvPr>
            <p:ph idx="7" type="pic"/>
          </p:nvPr>
        </p:nvSpPr>
        <p:spPr>
          <a:xfrm>
            <a:off x="7144013" y="2631002"/>
            <a:ext cx="539100" cy="538800"/>
          </a:xfrm>
          <a:prstGeom prst="rect">
            <a:avLst/>
          </a:prstGeom>
          <a:noFill/>
          <a:ln>
            <a:noFill/>
          </a:ln>
        </p:spPr>
      </p:sp>
      <p:sp>
        <p:nvSpPr>
          <p:cNvPr id="3946" name="Google Shape;3946;g22ee96b50ac_0_1119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47" name="Google Shape;3947;g22ee96b50ac_0_1119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3" name="Shape 323"/>
        <p:cNvGrpSpPr/>
        <p:nvPr/>
      </p:nvGrpSpPr>
      <p:grpSpPr>
        <a:xfrm>
          <a:off x="0" y="0"/>
          <a:ext cx="0" cy="0"/>
          <a:chOff x="0" y="0"/>
          <a:chExt cx="0" cy="0"/>
        </a:xfrm>
      </p:grpSpPr>
      <p:pic>
        <p:nvPicPr>
          <p:cNvPr descr="Shape&#10;&#10;Description automatically generated with low confidence" id="324" name="Google Shape;324;g22d64f363cf_0_1872"/>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325" name="Google Shape;325;g22d64f363cf_0_1872"/>
          <p:cNvGrpSpPr/>
          <p:nvPr/>
        </p:nvGrpSpPr>
        <p:grpSpPr>
          <a:xfrm>
            <a:off x="1797482" y="880773"/>
            <a:ext cx="1098777" cy="620100"/>
            <a:chOff x="1797482" y="880773"/>
            <a:chExt cx="1098777" cy="620100"/>
          </a:xfrm>
        </p:grpSpPr>
        <p:sp>
          <p:nvSpPr>
            <p:cNvPr id="326" name="Google Shape;326;g22d64f363cf_0_1872"/>
            <p:cNvSpPr/>
            <p:nvPr/>
          </p:nvSpPr>
          <p:spPr>
            <a:xfrm>
              <a:off x="1834737" y="918028"/>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g22d64f363cf_0_1872"/>
            <p:cNvSpPr/>
            <p:nvPr/>
          </p:nvSpPr>
          <p:spPr>
            <a:xfrm>
              <a:off x="1797482" y="880773"/>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28" name="Google Shape;328;g22d64f363cf_0_1872"/>
            <p:cNvCxnSpPr/>
            <p:nvPr/>
          </p:nvCxnSpPr>
          <p:spPr>
            <a:xfrm flipH="1" rot="10800000">
              <a:off x="2549759" y="1190363"/>
              <a:ext cx="346500" cy="900"/>
            </a:xfrm>
            <a:prstGeom prst="straightConnector1">
              <a:avLst/>
            </a:prstGeom>
            <a:noFill/>
            <a:ln cap="flat" cmpd="sng" w="12700">
              <a:solidFill>
                <a:srgbClr val="BFBFBF"/>
              </a:solidFill>
              <a:prstDash val="dash"/>
              <a:round/>
              <a:headEnd len="sm" w="sm" type="none"/>
              <a:tailEnd len="sm" w="sm" type="none"/>
            </a:ln>
          </p:spPr>
        </p:cxnSp>
      </p:grpSp>
      <p:grpSp>
        <p:nvGrpSpPr>
          <p:cNvPr id="329" name="Google Shape;329;g22d64f363cf_0_1872"/>
          <p:cNvGrpSpPr/>
          <p:nvPr/>
        </p:nvGrpSpPr>
        <p:grpSpPr>
          <a:xfrm>
            <a:off x="1797482" y="1698519"/>
            <a:ext cx="1098777" cy="620100"/>
            <a:chOff x="1797482" y="1698519"/>
            <a:chExt cx="1098777" cy="620100"/>
          </a:xfrm>
        </p:grpSpPr>
        <p:sp>
          <p:nvSpPr>
            <p:cNvPr id="330" name="Google Shape;330;g22d64f363cf_0_1872"/>
            <p:cNvSpPr/>
            <p:nvPr/>
          </p:nvSpPr>
          <p:spPr>
            <a:xfrm>
              <a:off x="1834737" y="1735774"/>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g22d64f363cf_0_1872"/>
            <p:cNvSpPr/>
            <p:nvPr/>
          </p:nvSpPr>
          <p:spPr>
            <a:xfrm>
              <a:off x="1797482" y="1698519"/>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2" name="Google Shape;332;g22d64f363cf_0_1872"/>
            <p:cNvCxnSpPr/>
            <p:nvPr/>
          </p:nvCxnSpPr>
          <p:spPr>
            <a:xfrm>
              <a:off x="2549759" y="2008618"/>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333" name="Google Shape;333;g22d64f363cf_0_1872"/>
          <p:cNvGrpSpPr/>
          <p:nvPr/>
        </p:nvGrpSpPr>
        <p:grpSpPr>
          <a:xfrm>
            <a:off x="1797482" y="2516265"/>
            <a:ext cx="1098777" cy="620100"/>
            <a:chOff x="1797482" y="2516265"/>
            <a:chExt cx="1098777" cy="620100"/>
          </a:xfrm>
        </p:grpSpPr>
        <p:sp>
          <p:nvSpPr>
            <p:cNvPr id="334" name="Google Shape;334;g22d64f363cf_0_1872"/>
            <p:cNvSpPr/>
            <p:nvPr/>
          </p:nvSpPr>
          <p:spPr>
            <a:xfrm>
              <a:off x="1834737" y="2553520"/>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 name="Google Shape;335;g22d64f363cf_0_1872"/>
            <p:cNvSpPr/>
            <p:nvPr/>
          </p:nvSpPr>
          <p:spPr>
            <a:xfrm>
              <a:off x="1797482" y="2516265"/>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6" name="Google Shape;336;g22d64f363cf_0_1872"/>
            <p:cNvCxnSpPr/>
            <p:nvPr/>
          </p:nvCxnSpPr>
          <p:spPr>
            <a:xfrm>
              <a:off x="2549759" y="2826364"/>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337" name="Google Shape;337;g22d64f363cf_0_1872"/>
          <p:cNvGrpSpPr/>
          <p:nvPr/>
        </p:nvGrpSpPr>
        <p:grpSpPr>
          <a:xfrm>
            <a:off x="1797482" y="3334011"/>
            <a:ext cx="1098776" cy="620100"/>
            <a:chOff x="1797482" y="3334011"/>
            <a:chExt cx="1098776" cy="620100"/>
          </a:xfrm>
        </p:grpSpPr>
        <p:sp>
          <p:nvSpPr>
            <p:cNvPr id="338" name="Google Shape;338;g22d64f363cf_0_1872"/>
            <p:cNvSpPr/>
            <p:nvPr/>
          </p:nvSpPr>
          <p:spPr>
            <a:xfrm>
              <a:off x="1834737" y="3371266"/>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9" name="Google Shape;339;g22d64f363cf_0_1872"/>
            <p:cNvSpPr/>
            <p:nvPr/>
          </p:nvSpPr>
          <p:spPr>
            <a:xfrm>
              <a:off x="1797482" y="3334011"/>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40" name="Google Shape;340;g22d64f363cf_0_1872"/>
            <p:cNvCxnSpPr/>
            <p:nvPr/>
          </p:nvCxnSpPr>
          <p:spPr>
            <a:xfrm>
              <a:off x="2549758" y="3644109"/>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341" name="Google Shape;341;g22d64f363cf_0_1872"/>
          <p:cNvGrpSpPr/>
          <p:nvPr/>
        </p:nvGrpSpPr>
        <p:grpSpPr>
          <a:xfrm>
            <a:off x="1797482" y="4151757"/>
            <a:ext cx="1098777" cy="620100"/>
            <a:chOff x="1797482" y="4151757"/>
            <a:chExt cx="1098777" cy="620100"/>
          </a:xfrm>
        </p:grpSpPr>
        <p:sp>
          <p:nvSpPr>
            <p:cNvPr id="342" name="Google Shape;342;g22d64f363cf_0_1872"/>
            <p:cNvSpPr/>
            <p:nvPr/>
          </p:nvSpPr>
          <p:spPr>
            <a:xfrm>
              <a:off x="1834737" y="4189012"/>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3" name="Google Shape;343;g22d64f363cf_0_1872"/>
            <p:cNvSpPr/>
            <p:nvPr/>
          </p:nvSpPr>
          <p:spPr>
            <a:xfrm>
              <a:off x="1797482" y="4151757"/>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44" name="Google Shape;344;g22d64f363cf_0_1872"/>
            <p:cNvCxnSpPr/>
            <p:nvPr/>
          </p:nvCxnSpPr>
          <p:spPr>
            <a:xfrm>
              <a:off x="2549759" y="4461856"/>
              <a:ext cx="346500" cy="0"/>
            </a:xfrm>
            <a:prstGeom prst="straightConnector1">
              <a:avLst/>
            </a:prstGeom>
            <a:noFill/>
            <a:ln cap="flat" cmpd="sng" w="12700">
              <a:solidFill>
                <a:srgbClr val="BFBFBF"/>
              </a:solidFill>
              <a:prstDash val="dash"/>
              <a:round/>
              <a:headEnd len="sm" w="sm" type="none"/>
              <a:tailEnd len="sm" w="sm" type="none"/>
            </a:ln>
          </p:spPr>
        </p:cxnSp>
      </p:grpSp>
      <p:sp>
        <p:nvSpPr>
          <p:cNvPr id="345" name="Google Shape;345;g22d64f363cf_0_1872"/>
          <p:cNvSpPr txBox="1"/>
          <p:nvPr>
            <p:ph idx="1" type="body"/>
          </p:nvPr>
        </p:nvSpPr>
        <p:spPr>
          <a:xfrm>
            <a:off x="2926679" y="2565537"/>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g22d64f363cf_0_1872"/>
          <p:cNvSpPr txBox="1"/>
          <p:nvPr>
            <p:ph idx="2" type="body"/>
          </p:nvPr>
        </p:nvSpPr>
        <p:spPr>
          <a:xfrm>
            <a:off x="2926679" y="3383283"/>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7" name="Google Shape;347;g22d64f363cf_0_1872"/>
          <p:cNvSpPr txBox="1"/>
          <p:nvPr>
            <p:ph idx="3" type="body"/>
          </p:nvPr>
        </p:nvSpPr>
        <p:spPr>
          <a:xfrm>
            <a:off x="2926679" y="4201029"/>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g22d64f363cf_0_1872"/>
          <p:cNvSpPr txBox="1"/>
          <p:nvPr>
            <p:ph idx="4" type="body"/>
          </p:nvPr>
        </p:nvSpPr>
        <p:spPr>
          <a:xfrm>
            <a:off x="2926679" y="1747791"/>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9" name="Google Shape;349;g22d64f363cf_0_1872"/>
          <p:cNvSpPr txBox="1"/>
          <p:nvPr>
            <p:ph idx="5" type="body"/>
          </p:nvPr>
        </p:nvSpPr>
        <p:spPr>
          <a:xfrm>
            <a:off x="2926679" y="930045"/>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0" name="Google Shape;350;g22d64f363cf_0_187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1" name="Google Shape;351;g22d64f363cf_0_187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oqmYf5Pf7s=">
    <p:spTree>
      <p:nvGrpSpPr>
        <p:cNvPr id="3948" name="Shape 3948"/>
        <p:cNvGrpSpPr/>
        <p:nvPr/>
      </p:nvGrpSpPr>
      <p:grpSpPr>
        <a:xfrm>
          <a:off x="0" y="0"/>
          <a:ext cx="0" cy="0"/>
          <a:chOff x="0" y="0"/>
          <a:chExt cx="0" cy="0"/>
        </a:xfrm>
      </p:grpSpPr>
      <p:pic>
        <p:nvPicPr>
          <p:cNvPr descr="Shape&#10;&#10;Description automatically generated with low confidence" id="3949" name="Google Shape;3949;g22ee96b50ac_0_1120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950" name="Google Shape;3950;g22ee96b50ac_0_11209"/>
          <p:cNvGrpSpPr/>
          <p:nvPr/>
        </p:nvGrpSpPr>
        <p:grpSpPr>
          <a:xfrm>
            <a:off x="0" y="2399230"/>
            <a:ext cx="9144000" cy="2349714"/>
            <a:chOff x="0" y="2182920"/>
            <a:chExt cx="9144000" cy="2349714"/>
          </a:xfrm>
        </p:grpSpPr>
        <p:sp>
          <p:nvSpPr>
            <p:cNvPr id="3951" name="Google Shape;3951;g22ee96b50ac_0_11209"/>
            <p:cNvSpPr/>
            <p:nvPr/>
          </p:nvSpPr>
          <p:spPr>
            <a:xfrm>
              <a:off x="0" y="2689734"/>
              <a:ext cx="9144000" cy="18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52" name="Google Shape;3952;g22ee96b50ac_0_11209"/>
            <p:cNvGrpSpPr/>
            <p:nvPr/>
          </p:nvGrpSpPr>
          <p:grpSpPr>
            <a:xfrm>
              <a:off x="1229347" y="2182920"/>
              <a:ext cx="6685341" cy="1002300"/>
              <a:chOff x="976268" y="2064936"/>
              <a:chExt cx="6685341" cy="1002300"/>
            </a:xfrm>
          </p:grpSpPr>
          <p:sp>
            <p:nvSpPr>
              <p:cNvPr id="3953" name="Google Shape;3953;g22ee96b50ac_0_11209"/>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54" name="Google Shape;3954;g22ee96b50ac_0_11209"/>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55" name="Google Shape;3955;g22ee96b50ac_0_11209"/>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6" name="Google Shape;3956;g22ee96b50ac_0_11209"/>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57" name="Google Shape;3957;g22ee96b50ac_0_11209"/>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58" name="Google Shape;3958;g22ee96b50ac_0_11209"/>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59" name="Google Shape;3959;g22ee96b50ac_0_11209"/>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0" name="Google Shape;3960;g22ee96b50ac_0_11209"/>
          <p:cNvSpPr/>
          <p:nvPr>
            <p:ph idx="5" type="pic"/>
          </p:nvPr>
        </p:nvSpPr>
        <p:spPr>
          <a:xfrm>
            <a:off x="1460973" y="2631002"/>
            <a:ext cx="539100" cy="538800"/>
          </a:xfrm>
          <a:prstGeom prst="rect">
            <a:avLst/>
          </a:prstGeom>
          <a:noFill/>
          <a:ln>
            <a:noFill/>
          </a:ln>
        </p:spPr>
      </p:sp>
      <p:sp>
        <p:nvSpPr>
          <p:cNvPr id="3961" name="Google Shape;3961;g22ee96b50ac_0_11209"/>
          <p:cNvSpPr/>
          <p:nvPr>
            <p:ph idx="6" type="pic"/>
          </p:nvPr>
        </p:nvSpPr>
        <p:spPr>
          <a:xfrm>
            <a:off x="4302493" y="2631002"/>
            <a:ext cx="539100" cy="538800"/>
          </a:xfrm>
          <a:prstGeom prst="rect">
            <a:avLst/>
          </a:prstGeom>
          <a:noFill/>
          <a:ln>
            <a:noFill/>
          </a:ln>
        </p:spPr>
      </p:sp>
      <p:sp>
        <p:nvSpPr>
          <p:cNvPr id="3962" name="Google Shape;3962;g22ee96b50ac_0_11209"/>
          <p:cNvSpPr/>
          <p:nvPr>
            <p:ph idx="7" type="pic"/>
          </p:nvPr>
        </p:nvSpPr>
        <p:spPr>
          <a:xfrm>
            <a:off x="7144013" y="2631002"/>
            <a:ext cx="539100" cy="538800"/>
          </a:xfrm>
          <a:prstGeom prst="rect">
            <a:avLst/>
          </a:prstGeom>
          <a:noFill/>
          <a:ln>
            <a:noFill/>
          </a:ln>
        </p:spPr>
      </p:sp>
      <p:sp>
        <p:nvSpPr>
          <p:cNvPr id="3963" name="Google Shape;3963;g22ee96b50ac_0_1120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4" name="Google Shape;3964;g22ee96b50ac_0_1120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F/0N2L2clM=">
    <p:spTree>
      <p:nvGrpSpPr>
        <p:cNvPr id="3965" name="Shape 3965"/>
        <p:cNvGrpSpPr/>
        <p:nvPr/>
      </p:nvGrpSpPr>
      <p:grpSpPr>
        <a:xfrm>
          <a:off x="0" y="0"/>
          <a:ext cx="0" cy="0"/>
          <a:chOff x="0" y="0"/>
          <a:chExt cx="0" cy="0"/>
        </a:xfrm>
      </p:grpSpPr>
      <p:pic>
        <p:nvPicPr>
          <p:cNvPr descr="Shape&#10;&#10;Description automatically generated with low confidence" id="3966" name="Google Shape;3966;g22ee96b50ac_0_1122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967" name="Google Shape;3967;g22ee96b50ac_0_11226"/>
          <p:cNvGrpSpPr/>
          <p:nvPr/>
        </p:nvGrpSpPr>
        <p:grpSpPr>
          <a:xfrm>
            <a:off x="0" y="2399230"/>
            <a:ext cx="9144000" cy="2349714"/>
            <a:chOff x="0" y="2182920"/>
            <a:chExt cx="9144000" cy="2349714"/>
          </a:xfrm>
        </p:grpSpPr>
        <p:sp>
          <p:nvSpPr>
            <p:cNvPr id="3968" name="Google Shape;3968;g22ee96b50ac_0_11226"/>
            <p:cNvSpPr/>
            <p:nvPr/>
          </p:nvSpPr>
          <p:spPr>
            <a:xfrm>
              <a:off x="0" y="2689734"/>
              <a:ext cx="9144000" cy="1842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69" name="Google Shape;3969;g22ee96b50ac_0_11226"/>
            <p:cNvGrpSpPr/>
            <p:nvPr/>
          </p:nvGrpSpPr>
          <p:grpSpPr>
            <a:xfrm>
              <a:off x="1229347" y="2182920"/>
              <a:ext cx="6685341" cy="1002300"/>
              <a:chOff x="976268" y="2064936"/>
              <a:chExt cx="6685341" cy="1002300"/>
            </a:xfrm>
          </p:grpSpPr>
          <p:sp>
            <p:nvSpPr>
              <p:cNvPr id="3970" name="Google Shape;3970;g22ee96b50ac_0_11226"/>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1" name="Google Shape;3971;g22ee96b50ac_0_11226"/>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2" name="Google Shape;3972;g22ee96b50ac_0_11226"/>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73" name="Google Shape;3973;g22ee96b50ac_0_11226"/>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4" name="Google Shape;3974;g22ee96b50ac_0_11226"/>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5" name="Google Shape;3975;g22ee96b50ac_0_11226"/>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6" name="Google Shape;3976;g22ee96b50ac_0_11226"/>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7" name="Google Shape;3977;g22ee96b50ac_0_11226"/>
          <p:cNvSpPr/>
          <p:nvPr>
            <p:ph idx="5" type="pic"/>
          </p:nvPr>
        </p:nvSpPr>
        <p:spPr>
          <a:xfrm>
            <a:off x="1460973" y="2631002"/>
            <a:ext cx="539100" cy="538800"/>
          </a:xfrm>
          <a:prstGeom prst="rect">
            <a:avLst/>
          </a:prstGeom>
          <a:noFill/>
          <a:ln>
            <a:noFill/>
          </a:ln>
        </p:spPr>
      </p:sp>
      <p:sp>
        <p:nvSpPr>
          <p:cNvPr id="3978" name="Google Shape;3978;g22ee96b50ac_0_11226"/>
          <p:cNvSpPr/>
          <p:nvPr>
            <p:ph idx="6" type="pic"/>
          </p:nvPr>
        </p:nvSpPr>
        <p:spPr>
          <a:xfrm>
            <a:off x="4302493" y="2631002"/>
            <a:ext cx="539100" cy="538800"/>
          </a:xfrm>
          <a:prstGeom prst="rect">
            <a:avLst/>
          </a:prstGeom>
          <a:noFill/>
          <a:ln>
            <a:noFill/>
          </a:ln>
        </p:spPr>
      </p:sp>
      <p:sp>
        <p:nvSpPr>
          <p:cNvPr id="3979" name="Google Shape;3979;g22ee96b50ac_0_11226"/>
          <p:cNvSpPr/>
          <p:nvPr>
            <p:ph idx="7" type="pic"/>
          </p:nvPr>
        </p:nvSpPr>
        <p:spPr>
          <a:xfrm>
            <a:off x="7144013" y="2631002"/>
            <a:ext cx="539100" cy="538800"/>
          </a:xfrm>
          <a:prstGeom prst="rect">
            <a:avLst/>
          </a:prstGeom>
          <a:noFill/>
          <a:ln>
            <a:noFill/>
          </a:ln>
        </p:spPr>
      </p:sp>
      <p:sp>
        <p:nvSpPr>
          <p:cNvPr id="3980" name="Google Shape;3980;g22ee96b50ac_0_1122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81" name="Google Shape;3981;g22ee96b50ac_0_1122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iRmFjjdsxI=">
    <p:spTree>
      <p:nvGrpSpPr>
        <p:cNvPr id="3982" name="Shape 3982"/>
        <p:cNvGrpSpPr/>
        <p:nvPr/>
      </p:nvGrpSpPr>
      <p:grpSpPr>
        <a:xfrm>
          <a:off x="0" y="0"/>
          <a:ext cx="0" cy="0"/>
          <a:chOff x="0" y="0"/>
          <a:chExt cx="0" cy="0"/>
        </a:xfrm>
      </p:grpSpPr>
      <p:pic>
        <p:nvPicPr>
          <p:cNvPr descr="Shape&#10;&#10;Description automatically generated with low confidence" id="3983" name="Google Shape;3983;g22ee96b50ac_0_1124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984" name="Google Shape;3984;g22ee96b50ac_0_11243"/>
          <p:cNvGrpSpPr/>
          <p:nvPr/>
        </p:nvGrpSpPr>
        <p:grpSpPr>
          <a:xfrm>
            <a:off x="0" y="2399230"/>
            <a:ext cx="9144000" cy="2349714"/>
            <a:chOff x="0" y="2182920"/>
            <a:chExt cx="9144000" cy="2349714"/>
          </a:xfrm>
        </p:grpSpPr>
        <p:sp>
          <p:nvSpPr>
            <p:cNvPr id="3985" name="Google Shape;3985;g22ee96b50ac_0_11243"/>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86" name="Google Shape;3986;g22ee96b50ac_0_11243"/>
            <p:cNvGrpSpPr/>
            <p:nvPr/>
          </p:nvGrpSpPr>
          <p:grpSpPr>
            <a:xfrm>
              <a:off x="1229347" y="2182920"/>
              <a:ext cx="6685341" cy="1002300"/>
              <a:chOff x="976268" y="2064936"/>
              <a:chExt cx="6685341" cy="1002300"/>
            </a:xfrm>
          </p:grpSpPr>
          <p:sp>
            <p:nvSpPr>
              <p:cNvPr id="3987" name="Google Shape;3987;g22ee96b50ac_0_11243"/>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8" name="Google Shape;3988;g22ee96b50ac_0_11243"/>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9" name="Google Shape;3989;g22ee96b50ac_0_11243"/>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90" name="Google Shape;3990;g22ee96b50ac_0_11243"/>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1" name="Google Shape;3991;g22ee96b50ac_0_11243"/>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2" name="Google Shape;3992;g22ee96b50ac_0_11243"/>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3" name="Google Shape;3993;g22ee96b50ac_0_11243"/>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4" name="Google Shape;3994;g22ee96b50ac_0_11243"/>
          <p:cNvSpPr/>
          <p:nvPr>
            <p:ph idx="5" type="pic"/>
          </p:nvPr>
        </p:nvSpPr>
        <p:spPr>
          <a:xfrm>
            <a:off x="1460973" y="2631002"/>
            <a:ext cx="539100" cy="538800"/>
          </a:xfrm>
          <a:prstGeom prst="rect">
            <a:avLst/>
          </a:prstGeom>
          <a:noFill/>
          <a:ln>
            <a:noFill/>
          </a:ln>
        </p:spPr>
      </p:sp>
      <p:sp>
        <p:nvSpPr>
          <p:cNvPr id="3995" name="Google Shape;3995;g22ee96b50ac_0_11243"/>
          <p:cNvSpPr/>
          <p:nvPr>
            <p:ph idx="6" type="pic"/>
          </p:nvPr>
        </p:nvSpPr>
        <p:spPr>
          <a:xfrm>
            <a:off x="4302493" y="2631002"/>
            <a:ext cx="539100" cy="538800"/>
          </a:xfrm>
          <a:prstGeom prst="rect">
            <a:avLst/>
          </a:prstGeom>
          <a:noFill/>
          <a:ln>
            <a:noFill/>
          </a:ln>
        </p:spPr>
      </p:sp>
      <p:sp>
        <p:nvSpPr>
          <p:cNvPr id="3996" name="Google Shape;3996;g22ee96b50ac_0_11243"/>
          <p:cNvSpPr/>
          <p:nvPr>
            <p:ph idx="7" type="pic"/>
          </p:nvPr>
        </p:nvSpPr>
        <p:spPr>
          <a:xfrm>
            <a:off x="7144013" y="2631002"/>
            <a:ext cx="539100" cy="538800"/>
          </a:xfrm>
          <a:prstGeom prst="rect">
            <a:avLst/>
          </a:prstGeom>
          <a:noFill/>
          <a:ln>
            <a:noFill/>
          </a:ln>
        </p:spPr>
      </p:sp>
      <p:sp>
        <p:nvSpPr>
          <p:cNvPr id="3997" name="Google Shape;3997;g22ee96b50ac_0_1124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98" name="Google Shape;3998;g22ee96b50ac_0_1124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3999" name="Shape 3999"/>
        <p:cNvGrpSpPr/>
        <p:nvPr/>
      </p:nvGrpSpPr>
      <p:grpSpPr>
        <a:xfrm>
          <a:off x="0" y="0"/>
          <a:ext cx="0" cy="0"/>
          <a:chOff x="0" y="0"/>
          <a:chExt cx="0" cy="0"/>
        </a:xfrm>
      </p:grpSpPr>
      <p:sp>
        <p:nvSpPr>
          <p:cNvPr id="4000" name="Google Shape;4000;g22ee96b50ac_0_11260"/>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4001" name="Google Shape;4001;g22ee96b50ac_0_11260"/>
          <p:cNvPicPr preferRelativeResize="0"/>
          <p:nvPr/>
        </p:nvPicPr>
        <p:blipFill rotWithShape="1">
          <a:blip r:embed="rId2">
            <a:alphaModFix/>
          </a:blip>
          <a:srcRect b="45931" l="20568" r="20562" t="0"/>
          <a:stretch/>
        </p:blipFill>
        <p:spPr>
          <a:xfrm rot="5400000">
            <a:off x="5391151" y="1390649"/>
            <a:ext cx="5143498" cy="2362200"/>
          </a:xfrm>
          <a:prstGeom prst="rect">
            <a:avLst/>
          </a:prstGeom>
          <a:solidFill>
            <a:schemeClr val="dk2"/>
          </a:solidFill>
          <a:ln>
            <a:noFill/>
          </a:ln>
        </p:spPr>
      </p:pic>
      <p:pic>
        <p:nvPicPr>
          <p:cNvPr descr="Shape&#10;&#10;Description automatically generated with low confidence" id="4002" name="Google Shape;4002;g22ee96b50ac_0_11260"/>
          <p:cNvPicPr preferRelativeResize="0"/>
          <p:nvPr/>
        </p:nvPicPr>
        <p:blipFill rotWithShape="1">
          <a:blip r:embed="rId3">
            <a:alphaModFix/>
          </a:blip>
          <a:srcRect b="0" l="0" r="0" t="0"/>
          <a:stretch/>
        </p:blipFill>
        <p:spPr>
          <a:xfrm>
            <a:off x="0" y="0"/>
            <a:ext cx="9144000" cy="5143500"/>
          </a:xfrm>
          <a:prstGeom prst="rect">
            <a:avLst/>
          </a:prstGeom>
          <a:noFill/>
          <a:ln>
            <a:noFill/>
          </a:ln>
        </p:spPr>
      </p:pic>
      <p:cxnSp>
        <p:nvCxnSpPr>
          <p:cNvPr id="4003" name="Google Shape;4003;g22ee96b50ac_0_11260"/>
          <p:cNvCxnSpPr/>
          <p:nvPr/>
        </p:nvCxnSpPr>
        <p:spPr>
          <a:xfrm>
            <a:off x="777369" y="2062045"/>
            <a:ext cx="0" cy="1882200"/>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4004" name="Google Shape;4004;g22ee96b50ac_0_11260"/>
          <p:cNvPicPr preferRelativeResize="0"/>
          <p:nvPr/>
        </p:nvPicPr>
        <p:blipFill rotWithShape="1">
          <a:blip r:embed="rId4">
            <a:alphaModFix/>
          </a:blip>
          <a:srcRect b="0" l="20443" r="22452" t="0"/>
          <a:stretch/>
        </p:blipFill>
        <p:spPr>
          <a:xfrm>
            <a:off x="5353758" y="1004593"/>
            <a:ext cx="2781566" cy="3247435"/>
          </a:xfrm>
          <a:prstGeom prst="rect">
            <a:avLst/>
          </a:prstGeom>
          <a:noFill/>
          <a:ln cap="flat" cmpd="sng" w="28575">
            <a:solidFill>
              <a:srgbClr val="D8D8D8"/>
            </a:solidFill>
            <a:prstDash val="solid"/>
            <a:round/>
            <a:headEnd len="sm" w="sm" type="none"/>
            <a:tailEnd len="sm" w="sm" type="none"/>
          </a:ln>
        </p:spPr>
      </p:pic>
      <p:sp>
        <p:nvSpPr>
          <p:cNvPr id="4005" name="Google Shape;4005;g22ee96b50ac_0_11260"/>
          <p:cNvSpPr txBox="1"/>
          <p:nvPr>
            <p:ph idx="1" type="body"/>
          </p:nvPr>
        </p:nvSpPr>
        <p:spPr>
          <a:xfrm>
            <a:off x="912063" y="2052267"/>
            <a:ext cx="3673800" cy="18822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06" name="Google Shape;4006;g22ee96b50ac_0_11260"/>
          <p:cNvSpPr txBox="1"/>
          <p:nvPr>
            <p:ph type="title"/>
          </p:nvPr>
        </p:nvSpPr>
        <p:spPr>
          <a:xfrm>
            <a:off x="912063" y="1246189"/>
            <a:ext cx="3673800"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4007" name="Shape 4007"/>
        <p:cNvGrpSpPr/>
        <p:nvPr/>
      </p:nvGrpSpPr>
      <p:grpSpPr>
        <a:xfrm>
          <a:off x="0" y="0"/>
          <a:ext cx="0" cy="0"/>
          <a:chOff x="0" y="0"/>
          <a:chExt cx="0" cy="0"/>
        </a:xfrm>
      </p:grpSpPr>
      <p:grpSp>
        <p:nvGrpSpPr>
          <p:cNvPr id="4008" name="Google Shape;4008;g22ee96b50ac_0_11268"/>
          <p:cNvGrpSpPr/>
          <p:nvPr/>
        </p:nvGrpSpPr>
        <p:grpSpPr>
          <a:xfrm>
            <a:off x="3138739" y="1728182"/>
            <a:ext cx="2866558" cy="2848948"/>
            <a:chOff x="-15798" y="0"/>
            <a:chExt cx="2571596" cy="2555798"/>
          </a:xfrm>
        </p:grpSpPr>
        <p:sp>
          <p:nvSpPr>
            <p:cNvPr id="4009" name="Google Shape;4009;g22ee96b50ac_0_11268"/>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010" name="Google Shape;4010;g22ee96b50ac_0_11268"/>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011" name="Google Shape;4011;g22ee96b50ac_0_11268"/>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012" name="Google Shape;4012;g22ee96b50ac_0_11268"/>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013" name="Google Shape;4013;g22ee96b50ac_0_11268"/>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4014" name="Google Shape;4014;g22ee96b50ac_0_11268"/>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15" name="Google Shape;4015;g22ee96b50ac_0_11268"/>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16" name="Google Shape;4016;g22ee96b50ac_0_11268"/>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17" name="Google Shape;4017;g22ee96b50ac_0_11268"/>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18" name="Google Shape;4018;g22ee96b50ac_0_11268"/>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19" name="Google Shape;4019;g22ee96b50ac_0_11268"/>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20" name="Google Shape;4020;g22ee96b50ac_0_11268"/>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21" name="Google Shape;4021;g22ee96b50ac_0_11268"/>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22" name="Google Shape;4022;g22ee96b50ac_0_11268"/>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23" name="Google Shape;4023;g22ee96b50ac_0_11268"/>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24" name="Google Shape;4024;g22ee96b50ac_0_11268"/>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25" name="Google Shape;4025;g22ee96b50ac_0_11268"/>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26" name="Google Shape;4026;g22ee96b50ac_0_11268"/>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R/mw46Qf1M=">
    <p:spTree>
      <p:nvGrpSpPr>
        <p:cNvPr id="4027" name="Shape 4027"/>
        <p:cNvGrpSpPr/>
        <p:nvPr/>
      </p:nvGrpSpPr>
      <p:grpSpPr>
        <a:xfrm>
          <a:off x="0" y="0"/>
          <a:ext cx="0" cy="0"/>
          <a:chOff x="0" y="0"/>
          <a:chExt cx="0" cy="0"/>
        </a:xfrm>
      </p:grpSpPr>
      <p:grpSp>
        <p:nvGrpSpPr>
          <p:cNvPr id="4028" name="Google Shape;4028;g22ee96b50ac_0_11288"/>
          <p:cNvGrpSpPr/>
          <p:nvPr/>
        </p:nvGrpSpPr>
        <p:grpSpPr>
          <a:xfrm>
            <a:off x="3138739" y="1728182"/>
            <a:ext cx="2866558" cy="2848948"/>
            <a:chOff x="-15798" y="0"/>
            <a:chExt cx="2571596" cy="2555798"/>
          </a:xfrm>
        </p:grpSpPr>
        <p:sp>
          <p:nvSpPr>
            <p:cNvPr id="4029" name="Google Shape;4029;g22ee96b50ac_0_11288"/>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030" name="Google Shape;4030;g22ee96b50ac_0_11288"/>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031" name="Google Shape;4031;g22ee96b50ac_0_11288"/>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032" name="Google Shape;4032;g22ee96b50ac_0_11288"/>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033" name="Google Shape;4033;g22ee96b50ac_0_11288"/>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4034" name="Google Shape;4034;g22ee96b50ac_0_11288"/>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35" name="Google Shape;4035;g22ee96b50ac_0_11288"/>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36" name="Google Shape;4036;g22ee96b50ac_0_11288"/>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37" name="Google Shape;4037;g22ee96b50ac_0_11288"/>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38" name="Google Shape;4038;g22ee96b50ac_0_11288"/>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39" name="Google Shape;4039;g22ee96b50ac_0_11288"/>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40" name="Google Shape;4040;g22ee96b50ac_0_11288"/>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41" name="Google Shape;4041;g22ee96b50ac_0_11288"/>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42" name="Google Shape;4042;g22ee96b50ac_0_11288"/>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43" name="Google Shape;4043;g22ee96b50ac_0_11288"/>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44" name="Google Shape;4044;g22ee96b50ac_0_11288"/>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45" name="Google Shape;4045;g22ee96b50ac_0_11288"/>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46" name="Google Shape;4046;g22ee96b50ac_0_11288"/>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xbqzYUFK74=">
    <p:spTree>
      <p:nvGrpSpPr>
        <p:cNvPr id="4047" name="Shape 4047"/>
        <p:cNvGrpSpPr/>
        <p:nvPr/>
      </p:nvGrpSpPr>
      <p:grpSpPr>
        <a:xfrm>
          <a:off x="0" y="0"/>
          <a:ext cx="0" cy="0"/>
          <a:chOff x="0" y="0"/>
          <a:chExt cx="0" cy="0"/>
        </a:xfrm>
      </p:grpSpPr>
      <p:pic>
        <p:nvPicPr>
          <p:cNvPr descr="A picture containing graphical user interface&#10;&#10;Description automatically generated" id="4048" name="Google Shape;4048;g22ee96b50ac_0_1130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4049" name="Google Shape;4049;g22ee96b50ac_0_1130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4050" name="Shape 4050"/>
        <p:cNvGrpSpPr/>
        <p:nvPr/>
      </p:nvGrpSpPr>
      <p:grpSpPr>
        <a:xfrm>
          <a:off x="0" y="0"/>
          <a:ext cx="0" cy="0"/>
          <a:chOff x="0" y="0"/>
          <a:chExt cx="0" cy="0"/>
        </a:xfrm>
      </p:grpSpPr>
      <p:pic>
        <p:nvPicPr>
          <p:cNvPr descr="Graphical user interface, application&#10;&#10;Description automatically generated" id="4051" name="Google Shape;4051;g22ee96b50ac_0_11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4052" name="Google Shape;4052;g22ee96b50ac_0_1131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vmpBuBPQtI=">
    <p:spTree>
      <p:nvGrpSpPr>
        <p:cNvPr id="4053" name="Shape 4053"/>
        <p:cNvGrpSpPr/>
        <p:nvPr/>
      </p:nvGrpSpPr>
      <p:grpSpPr>
        <a:xfrm>
          <a:off x="0" y="0"/>
          <a:ext cx="0" cy="0"/>
          <a:chOff x="0" y="0"/>
          <a:chExt cx="0" cy="0"/>
        </a:xfrm>
      </p:grpSpPr>
      <p:pic>
        <p:nvPicPr>
          <p:cNvPr descr="A computer on a table&#10;&#10;Description automatically generated with medium confidence" id="4054" name="Google Shape;4054;g22ee96b50ac_0_11314"/>
          <p:cNvPicPr preferRelativeResize="0"/>
          <p:nvPr/>
        </p:nvPicPr>
        <p:blipFill rotWithShape="1">
          <a:blip r:embed="rId2">
            <a:alphaModFix/>
          </a:blip>
          <a:srcRect b="8546" l="0" r="1748" t="8555"/>
          <a:stretch/>
        </p:blipFill>
        <p:spPr>
          <a:xfrm>
            <a:off x="-1" y="-1"/>
            <a:ext cx="9144000" cy="5143499"/>
          </a:xfrm>
          <a:prstGeom prst="rect">
            <a:avLst/>
          </a:prstGeom>
          <a:noFill/>
          <a:ln>
            <a:noFill/>
          </a:ln>
        </p:spPr>
      </p:pic>
      <p:pic>
        <p:nvPicPr>
          <p:cNvPr descr="Shape&#10;&#10;Description automatically generated with low confidence" id="4055" name="Google Shape;4055;g22ee96b50ac_0_11314"/>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4056" name="Google Shape;4056;g22ee96b50ac_0_11314"/>
          <p:cNvSpPr/>
          <p:nvPr/>
        </p:nvSpPr>
        <p:spPr>
          <a:xfrm>
            <a:off x="2240495" y="1407885"/>
            <a:ext cx="4811700" cy="7680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057" name="Google Shape;4057;g22ee96b50ac_0_11314"/>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4058" name="Google Shape;4058;g22ee96b50ac_0_11314"/>
          <p:cNvSpPr/>
          <p:nvPr/>
        </p:nvSpPr>
        <p:spPr>
          <a:xfrm>
            <a:off x="2233323" y="613458"/>
            <a:ext cx="4818600" cy="79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59" name="Google Shape;4059;g22ee96b50ac_0_11314"/>
          <p:cNvSpPr txBox="1"/>
          <p:nvPr>
            <p:ph idx="1" type="body"/>
          </p:nvPr>
        </p:nvSpPr>
        <p:spPr>
          <a:xfrm>
            <a:off x="2634216" y="802314"/>
            <a:ext cx="40170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60" name="Google Shape;4060;g22ee96b50ac_0_11314"/>
          <p:cNvSpPr txBox="1"/>
          <p:nvPr>
            <p:ph idx="2" type="body"/>
          </p:nvPr>
        </p:nvSpPr>
        <p:spPr>
          <a:xfrm>
            <a:off x="4079630" y="1996884"/>
            <a:ext cx="27222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bNNia3rMlQ=">
    <p:spTree>
      <p:nvGrpSpPr>
        <p:cNvPr id="4061" name="Shape 4061"/>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1_Caption 12">
    <p:spTree>
      <p:nvGrpSpPr>
        <p:cNvPr id="352" name="Shape 352"/>
        <p:cNvGrpSpPr/>
        <p:nvPr/>
      </p:nvGrpSpPr>
      <p:grpSpPr>
        <a:xfrm>
          <a:off x="0" y="0"/>
          <a:ext cx="0" cy="0"/>
          <a:chOff x="0" y="0"/>
          <a:chExt cx="0" cy="0"/>
        </a:xfrm>
      </p:grpSpPr>
      <p:pic>
        <p:nvPicPr>
          <p:cNvPr descr="Shape&#10;&#10;Description automatically generated with low confidence" id="353" name="Google Shape;353;g22d64f363cf_0_352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354" name="Google Shape;354;g22d64f363cf_0_3526"/>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5" name="Google Shape;355;g22d64f363cf_0_3526"/>
          <p:cNvSpPr/>
          <p:nvPr/>
        </p:nvSpPr>
        <p:spPr>
          <a:xfrm>
            <a:off x="919659"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56" name="Google Shape;356;g22d64f363cf_0_3526"/>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57" name="Google Shape;357;g22d64f363cf_0_3526"/>
          <p:cNvSpPr txBox="1"/>
          <p:nvPr>
            <p:ph idx="1" type="body"/>
          </p:nvPr>
        </p:nvSpPr>
        <p:spPr>
          <a:xfrm>
            <a:off x="1086864"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g22d64f363cf_0_3526"/>
          <p:cNvSpPr/>
          <p:nvPr/>
        </p:nvSpPr>
        <p:spPr>
          <a:xfrm>
            <a:off x="3465552" y="1739452"/>
            <a:ext cx="840900" cy="1856700"/>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9" name="Google Shape;359;g22d64f363cf_0_3526"/>
          <p:cNvSpPr/>
          <p:nvPr/>
        </p:nvSpPr>
        <p:spPr>
          <a:xfrm>
            <a:off x="3889103"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60" name="Google Shape;360;g22d64f363cf_0_3526"/>
          <p:cNvSpPr txBox="1"/>
          <p:nvPr/>
        </p:nvSpPr>
        <p:spPr>
          <a:xfrm>
            <a:off x="3457696"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61" name="Google Shape;361;g22d64f363cf_0_3526"/>
          <p:cNvSpPr txBox="1"/>
          <p:nvPr>
            <p:ph idx="2" type="body"/>
          </p:nvPr>
        </p:nvSpPr>
        <p:spPr>
          <a:xfrm>
            <a:off x="4056308"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2" name="Google Shape;362;g22d64f363cf_0_3526"/>
          <p:cNvSpPr/>
          <p:nvPr/>
        </p:nvSpPr>
        <p:spPr>
          <a:xfrm>
            <a:off x="6434995" y="1739452"/>
            <a:ext cx="840900" cy="1856700"/>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3" name="Google Shape;363;g22d64f363cf_0_3526"/>
          <p:cNvSpPr/>
          <p:nvPr/>
        </p:nvSpPr>
        <p:spPr>
          <a:xfrm>
            <a:off x="6858546"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64" name="Google Shape;364;g22d64f363cf_0_3526"/>
          <p:cNvSpPr txBox="1"/>
          <p:nvPr/>
        </p:nvSpPr>
        <p:spPr>
          <a:xfrm>
            <a:off x="6427139"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65" name="Google Shape;365;g22d64f363cf_0_3526"/>
          <p:cNvSpPr txBox="1"/>
          <p:nvPr>
            <p:ph idx="3" type="body"/>
          </p:nvPr>
        </p:nvSpPr>
        <p:spPr>
          <a:xfrm>
            <a:off x="7025751"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6" name="Google Shape;366;g22d64f363cf_0_352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7" name="Google Shape;367;g22d64f363cf_0_352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D/1pwN62fM=">
    <p:spTree>
      <p:nvGrpSpPr>
        <p:cNvPr id="4062" name="Shape 4062"/>
        <p:cNvGrpSpPr/>
        <p:nvPr/>
      </p:nvGrpSpPr>
      <p:grpSpPr>
        <a:xfrm>
          <a:off x="0" y="0"/>
          <a:ext cx="0" cy="0"/>
          <a:chOff x="0" y="0"/>
          <a:chExt cx="0" cy="0"/>
        </a:xfrm>
      </p:grpSpPr>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wQtW+R6iq8=">
    <p:spTree>
      <p:nvGrpSpPr>
        <p:cNvPr id="4063" name="Shape 4063"/>
        <p:cNvGrpSpPr/>
        <p:nvPr/>
      </p:nvGrpSpPr>
      <p:grpSpPr>
        <a:xfrm>
          <a:off x="0" y="0"/>
          <a:ext cx="0" cy="0"/>
          <a:chOff x="0" y="0"/>
          <a:chExt cx="0" cy="0"/>
        </a:xfrm>
      </p:grpSpPr>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4064" name="Shape 4064"/>
        <p:cNvGrpSpPr/>
        <p:nvPr/>
      </p:nvGrpSpPr>
      <p:grpSpPr>
        <a:xfrm>
          <a:off x="0" y="0"/>
          <a:ext cx="0" cy="0"/>
          <a:chOff x="0" y="0"/>
          <a:chExt cx="0" cy="0"/>
        </a:xfrm>
      </p:grpSpPr>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p:spTree>
      <p:nvGrpSpPr>
        <p:cNvPr id="4066" name="Shape 4066"/>
        <p:cNvGrpSpPr/>
        <p:nvPr/>
      </p:nvGrpSpPr>
      <p:grpSpPr>
        <a:xfrm>
          <a:off x="0" y="0"/>
          <a:ext cx="0" cy="0"/>
          <a:chOff x="0" y="0"/>
          <a:chExt cx="0" cy="0"/>
        </a:xfrm>
      </p:grpSpPr>
      <p:pic>
        <p:nvPicPr>
          <p:cNvPr descr="Diagram&#10;&#10;Description automatically generated" id="4067" name="Google Shape;4067;g258ecb7b643_0_2803"/>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4068" name="Google Shape;4068;g258ecb7b643_0_2803"/>
          <p:cNvCxnSpPr/>
          <p:nvPr/>
        </p:nvCxnSpPr>
        <p:spPr>
          <a:xfrm>
            <a:off x="343814" y="2643051"/>
            <a:ext cx="527100" cy="0"/>
          </a:xfrm>
          <a:prstGeom prst="straightConnector1">
            <a:avLst/>
          </a:prstGeom>
          <a:noFill/>
          <a:ln cap="flat" cmpd="sng" w="28575">
            <a:solidFill>
              <a:srgbClr val="22366A"/>
            </a:solidFill>
            <a:prstDash val="solid"/>
            <a:round/>
            <a:headEnd len="sm" w="sm" type="none"/>
            <a:tailEnd len="sm" w="sm" type="none"/>
          </a:ln>
        </p:spPr>
      </p:cxnSp>
      <p:sp>
        <p:nvSpPr>
          <p:cNvPr id="4069" name="Google Shape;4069;g258ecb7b643_0_2803"/>
          <p:cNvSpPr txBox="1"/>
          <p:nvPr>
            <p:ph idx="1" type="body"/>
          </p:nvPr>
        </p:nvSpPr>
        <p:spPr>
          <a:xfrm>
            <a:off x="261254" y="1628617"/>
            <a:ext cx="3277800" cy="87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70" name="Google Shape;4070;g258ecb7b643_0_2803"/>
          <p:cNvSpPr txBox="1"/>
          <p:nvPr>
            <p:ph idx="2" type="body"/>
          </p:nvPr>
        </p:nvSpPr>
        <p:spPr>
          <a:xfrm>
            <a:off x="261254" y="2826489"/>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71" name="Google Shape;4071;g258ecb7b643_0_2803"/>
          <p:cNvSpPr txBox="1"/>
          <p:nvPr>
            <p:ph idx="3" type="body"/>
          </p:nvPr>
        </p:nvSpPr>
        <p:spPr>
          <a:xfrm>
            <a:off x="261254" y="3226598"/>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4072" name="Shape 4072"/>
        <p:cNvGrpSpPr/>
        <p:nvPr/>
      </p:nvGrpSpPr>
      <p:grpSpPr>
        <a:xfrm>
          <a:off x="0" y="0"/>
          <a:ext cx="0" cy="0"/>
          <a:chOff x="0" y="0"/>
          <a:chExt cx="0" cy="0"/>
        </a:xfrm>
      </p:grpSpPr>
      <p:pic>
        <p:nvPicPr>
          <p:cNvPr descr="Diagram&#10;&#10;Description automatically generated" id="4073" name="Google Shape;4073;g258ecb7b643_0_2809"/>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4074" name="Google Shape;4074;g258ecb7b643_0_2809"/>
          <p:cNvCxnSpPr/>
          <p:nvPr/>
        </p:nvCxnSpPr>
        <p:spPr>
          <a:xfrm>
            <a:off x="343814" y="2507132"/>
            <a:ext cx="527100" cy="0"/>
          </a:xfrm>
          <a:prstGeom prst="straightConnector1">
            <a:avLst/>
          </a:prstGeom>
          <a:noFill/>
          <a:ln cap="flat" cmpd="sng" w="28575">
            <a:solidFill>
              <a:srgbClr val="22366A"/>
            </a:solidFill>
            <a:prstDash val="solid"/>
            <a:round/>
            <a:headEnd len="sm" w="sm" type="none"/>
            <a:tailEnd len="sm" w="sm" type="none"/>
          </a:ln>
        </p:spPr>
      </p:cxnSp>
      <p:sp>
        <p:nvSpPr>
          <p:cNvPr id="4075" name="Google Shape;4075;g258ecb7b643_0_2809"/>
          <p:cNvSpPr txBox="1"/>
          <p:nvPr>
            <p:ph idx="1" type="body"/>
          </p:nvPr>
        </p:nvSpPr>
        <p:spPr>
          <a:xfrm>
            <a:off x="261254" y="1832062"/>
            <a:ext cx="3311700" cy="44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76" name="Google Shape;4076;g258ecb7b643_0_2809"/>
          <p:cNvSpPr txBox="1"/>
          <p:nvPr>
            <p:ph idx="2" type="body"/>
          </p:nvPr>
        </p:nvSpPr>
        <p:spPr>
          <a:xfrm>
            <a:off x="261254" y="2741646"/>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77" name="Google Shape;4077;g258ecb7b643_0_2809"/>
          <p:cNvSpPr txBox="1"/>
          <p:nvPr>
            <p:ph idx="3" type="body"/>
          </p:nvPr>
        </p:nvSpPr>
        <p:spPr>
          <a:xfrm>
            <a:off x="261254" y="3141755"/>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4078" name="Shape 4078"/>
        <p:cNvGrpSpPr/>
        <p:nvPr/>
      </p:nvGrpSpPr>
      <p:grpSpPr>
        <a:xfrm>
          <a:off x="0" y="0"/>
          <a:ext cx="0" cy="0"/>
          <a:chOff x="0" y="0"/>
          <a:chExt cx="0" cy="0"/>
        </a:xfrm>
      </p:grpSpPr>
      <p:pic>
        <p:nvPicPr>
          <p:cNvPr id="4079" name="Google Shape;4079;g258ecb7b643_0_2815"/>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080" name="Google Shape;4080;g258ecb7b643_0_2815"/>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4081" name="Google Shape;4081;g258ecb7b643_0_2815"/>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82" name="Google Shape;4082;g258ecb7b643_0_2815"/>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83" name="Google Shape;4083;g258ecb7b643_0_281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4" name="Google Shape;4084;g258ecb7b643_0_281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085" name="Shape 4085"/>
        <p:cNvGrpSpPr/>
        <p:nvPr/>
      </p:nvGrpSpPr>
      <p:grpSpPr>
        <a:xfrm>
          <a:off x="0" y="0"/>
          <a:ext cx="0" cy="0"/>
          <a:chOff x="0" y="0"/>
          <a:chExt cx="0" cy="0"/>
        </a:xfrm>
      </p:grpSpPr>
      <p:pic>
        <p:nvPicPr>
          <p:cNvPr descr="A picture containing text, light&#10;&#10;Description automatically generated" id="4086" name="Google Shape;4086;g258ecb7b643_0_2822"/>
          <p:cNvPicPr preferRelativeResize="0"/>
          <p:nvPr/>
        </p:nvPicPr>
        <p:blipFill rotWithShape="1">
          <a:blip r:embed="rId2">
            <a:alphaModFix/>
          </a:blip>
          <a:srcRect b="0" l="42550" r="7567" t="0"/>
          <a:stretch/>
        </p:blipFill>
        <p:spPr>
          <a:xfrm>
            <a:off x="5041056" y="0"/>
            <a:ext cx="4102943" cy="5143500"/>
          </a:xfrm>
          <a:prstGeom prst="rect">
            <a:avLst/>
          </a:prstGeom>
          <a:noFill/>
          <a:ln>
            <a:noFill/>
          </a:ln>
        </p:spPr>
      </p:pic>
      <p:pic>
        <p:nvPicPr>
          <p:cNvPr descr="Shape&#10;&#10;Description automatically generated with low confidence" id="4087" name="Google Shape;4087;g258ecb7b643_0_2822"/>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4088" name="Google Shape;4088;g258ecb7b643_0_2822"/>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89" name="Google Shape;4089;g258ecb7b643_0_2822"/>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90" name="Google Shape;4090;g258ecb7b643_0_282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91" name="Google Shape;4091;g258ecb7b643_0_282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4092" name="Shape 4092"/>
        <p:cNvGrpSpPr/>
        <p:nvPr/>
      </p:nvGrpSpPr>
      <p:grpSpPr>
        <a:xfrm>
          <a:off x="0" y="0"/>
          <a:ext cx="0" cy="0"/>
          <a:chOff x="0" y="0"/>
          <a:chExt cx="0" cy="0"/>
        </a:xfrm>
      </p:grpSpPr>
      <p:sp>
        <p:nvSpPr>
          <p:cNvPr id="4093" name="Google Shape;4093;g258ecb7b643_0_282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094" name="Google Shape;4094;g258ecb7b643_0_2829"/>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095" name="Google Shape;4095;g258ecb7b643_0_2829"/>
          <p:cNvSpPr/>
          <p:nvPr>
            <p:ph idx="2" type="pic"/>
          </p:nvPr>
        </p:nvSpPr>
        <p:spPr>
          <a:xfrm>
            <a:off x="4983850" y="776920"/>
            <a:ext cx="4160100" cy="4050600"/>
          </a:xfrm>
          <a:prstGeom prst="rect">
            <a:avLst/>
          </a:prstGeom>
          <a:noFill/>
          <a:ln>
            <a:noFill/>
          </a:ln>
        </p:spPr>
      </p:sp>
      <p:sp>
        <p:nvSpPr>
          <p:cNvPr id="4096" name="Google Shape;4096;g258ecb7b643_0_2829"/>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097" name="Google Shape;4097;g258ecb7b643_0_282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98" name="Google Shape;4098;g258ecb7b643_0_282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4099" name="Shape 4099"/>
        <p:cNvGrpSpPr/>
        <p:nvPr/>
      </p:nvGrpSpPr>
      <p:grpSpPr>
        <a:xfrm>
          <a:off x="0" y="0"/>
          <a:ext cx="0" cy="0"/>
          <a:chOff x="0" y="0"/>
          <a:chExt cx="0" cy="0"/>
        </a:xfrm>
      </p:grpSpPr>
      <p:pic>
        <p:nvPicPr>
          <p:cNvPr descr="Shape&#10;&#10;Description automatically generated with low confidence" id="4100" name="Google Shape;4100;g258ecb7b643_0_2836"/>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101" name="Google Shape;4101;g258ecb7b643_0_2836"/>
          <p:cNvSpPr/>
          <p:nvPr>
            <p:ph idx="2" type="pic"/>
          </p:nvPr>
        </p:nvSpPr>
        <p:spPr>
          <a:xfrm>
            <a:off x="4983850" y="776920"/>
            <a:ext cx="4160100" cy="4050600"/>
          </a:xfrm>
          <a:prstGeom prst="rect">
            <a:avLst/>
          </a:prstGeom>
          <a:noFill/>
          <a:ln>
            <a:noFill/>
          </a:ln>
        </p:spPr>
      </p:sp>
      <p:sp>
        <p:nvSpPr>
          <p:cNvPr id="4102" name="Google Shape;4102;g258ecb7b643_0_2836"/>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03" name="Google Shape;4103;g258ecb7b643_0_283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4" name="Google Shape;4104;g258ecb7b643_0_283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4105" name="Shape 4105"/>
        <p:cNvGrpSpPr/>
        <p:nvPr/>
      </p:nvGrpSpPr>
      <p:grpSpPr>
        <a:xfrm>
          <a:off x="0" y="0"/>
          <a:ext cx="0" cy="0"/>
          <a:chOff x="0" y="0"/>
          <a:chExt cx="0" cy="0"/>
        </a:xfrm>
      </p:grpSpPr>
      <p:grpSp>
        <p:nvGrpSpPr>
          <p:cNvPr id="4106" name="Google Shape;4106;g258ecb7b643_0_2842"/>
          <p:cNvGrpSpPr/>
          <p:nvPr/>
        </p:nvGrpSpPr>
        <p:grpSpPr>
          <a:xfrm>
            <a:off x="0" y="1"/>
            <a:ext cx="9144000" cy="5143500"/>
            <a:chOff x="0" y="1"/>
            <a:chExt cx="9144000" cy="5143500"/>
          </a:xfrm>
        </p:grpSpPr>
        <p:sp>
          <p:nvSpPr>
            <p:cNvPr id="4107" name="Google Shape;4107;g258ecb7b643_0_2842"/>
            <p:cNvSpPr/>
            <p:nvPr/>
          </p:nvSpPr>
          <p:spPr>
            <a:xfrm>
              <a:off x="0" y="1"/>
              <a:ext cx="9144000" cy="5143500"/>
            </a:xfrm>
            <a:prstGeom prst="rect">
              <a:avLst/>
            </a:prstGeom>
            <a:solidFill>
              <a:srgbClr val="F2F2F2">
                <a:alpha val="949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4108" name="Google Shape;4108;g258ecb7b643_0_2842"/>
            <p:cNvPicPr preferRelativeResize="0"/>
            <p:nvPr/>
          </p:nvPicPr>
          <p:blipFill rotWithShape="1">
            <a:blip r:embed="rId2">
              <a:alphaModFix/>
            </a:blip>
            <a:srcRect b="0" l="0" r="0" t="0"/>
            <a:stretch/>
          </p:blipFill>
          <p:spPr>
            <a:xfrm>
              <a:off x="2113280" y="456352"/>
              <a:ext cx="7030719" cy="4687146"/>
            </a:xfrm>
            <a:prstGeom prst="rect">
              <a:avLst/>
            </a:prstGeom>
            <a:noFill/>
            <a:ln>
              <a:noFill/>
            </a:ln>
          </p:spPr>
        </p:pic>
      </p:grpSp>
      <p:pic>
        <p:nvPicPr>
          <p:cNvPr descr="Shape&#10;&#10;Description automatically generated with low confidence" id="4109" name="Google Shape;4109;g258ecb7b643_0_2842"/>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4110" name="Google Shape;4110;g258ecb7b643_0_2842"/>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11" name="Google Shape;4111;g258ecb7b643_0_284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12" name="Google Shape;4112;g258ecb7b643_0_284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369" name="Shape 369"/>
        <p:cNvGrpSpPr/>
        <p:nvPr/>
      </p:nvGrpSpPr>
      <p:grpSpPr>
        <a:xfrm>
          <a:off x="0" y="0"/>
          <a:ext cx="0" cy="0"/>
          <a:chOff x="0" y="0"/>
          <a:chExt cx="0" cy="0"/>
        </a:xfrm>
      </p:grpSpPr>
      <p:sp>
        <p:nvSpPr>
          <p:cNvPr id="370" name="Google Shape;370;g22ec255c461_0_525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71" name="Google Shape;371;g22ec255c461_0_525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372" name="Google Shape;372;g22ec255c461_0_5253"/>
          <p:cNvPicPr preferRelativeResize="0"/>
          <p:nvPr/>
        </p:nvPicPr>
        <p:blipFill rotWithShape="1">
          <a:blip r:embed="rId3">
            <a:alphaModFix/>
          </a:blip>
          <a:srcRect b="0" l="0" r="0" t="0"/>
          <a:stretch/>
        </p:blipFill>
        <p:spPr>
          <a:xfrm>
            <a:off x="1145672" y="987084"/>
            <a:ext cx="2215128" cy="3457594"/>
          </a:xfrm>
          <a:prstGeom prst="rect">
            <a:avLst/>
          </a:prstGeom>
          <a:noFill/>
          <a:ln>
            <a:noFill/>
          </a:ln>
        </p:spPr>
      </p:pic>
      <p:sp>
        <p:nvSpPr>
          <p:cNvPr id="373" name="Google Shape;373;g22ec255c461_0_5253"/>
          <p:cNvSpPr txBox="1"/>
          <p:nvPr>
            <p:ph idx="1" type="body"/>
          </p:nvPr>
        </p:nvSpPr>
        <p:spPr>
          <a:xfrm>
            <a:off x="4164295" y="1656080"/>
            <a:ext cx="3865500" cy="1831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4113" name="Shape 4113"/>
        <p:cNvGrpSpPr/>
        <p:nvPr/>
      </p:nvGrpSpPr>
      <p:grpSpPr>
        <a:xfrm>
          <a:off x="0" y="0"/>
          <a:ext cx="0" cy="0"/>
          <a:chOff x="0" y="0"/>
          <a:chExt cx="0" cy="0"/>
        </a:xfrm>
      </p:grpSpPr>
      <p:sp>
        <p:nvSpPr>
          <p:cNvPr id="4114" name="Google Shape;4114;g258ecb7b643_0_285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115" name="Google Shape;4115;g258ecb7b643_0_2850"/>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116" name="Google Shape;4116;g258ecb7b643_0_2850"/>
          <p:cNvSpPr/>
          <p:nvPr>
            <p:ph idx="2" type="pic"/>
          </p:nvPr>
        </p:nvSpPr>
        <p:spPr>
          <a:xfrm>
            <a:off x="4734046" y="638171"/>
            <a:ext cx="4417200" cy="4030800"/>
          </a:xfrm>
          <a:prstGeom prst="rect">
            <a:avLst/>
          </a:prstGeom>
          <a:noFill/>
          <a:ln>
            <a:noFill/>
          </a:ln>
        </p:spPr>
      </p:sp>
      <p:sp>
        <p:nvSpPr>
          <p:cNvPr id="4117" name="Google Shape;4117;g258ecb7b643_0_2850"/>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118" name="Google Shape;4118;g258ecb7b643_0_2850"/>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119" name="Google Shape;4119;g258ecb7b643_0_2850"/>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0" name="Google Shape;4120;g258ecb7b643_0_2850"/>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4121" name="Shape 4121"/>
        <p:cNvGrpSpPr/>
        <p:nvPr/>
      </p:nvGrpSpPr>
      <p:grpSpPr>
        <a:xfrm>
          <a:off x="0" y="0"/>
          <a:ext cx="0" cy="0"/>
          <a:chOff x="0" y="0"/>
          <a:chExt cx="0" cy="0"/>
        </a:xfrm>
      </p:grpSpPr>
      <p:pic>
        <p:nvPicPr>
          <p:cNvPr descr="A picture containing person, computer, indoor&#10;&#10;Description automatically generated" id="4122" name="Google Shape;4122;g258ecb7b643_0_2858"/>
          <p:cNvPicPr preferRelativeResize="0"/>
          <p:nvPr/>
        </p:nvPicPr>
        <p:blipFill rotWithShape="1">
          <a:blip r:embed="rId2">
            <a:alphaModFix/>
          </a:blip>
          <a:srcRect b="0" l="0" r="11111" t="0"/>
          <a:stretch/>
        </p:blipFill>
        <p:spPr>
          <a:xfrm flipH="1">
            <a:off x="0" y="0"/>
            <a:ext cx="9144000" cy="5143494"/>
          </a:xfrm>
          <a:prstGeom prst="rect">
            <a:avLst/>
          </a:prstGeom>
          <a:noFill/>
          <a:ln>
            <a:noFill/>
          </a:ln>
        </p:spPr>
      </p:pic>
      <p:pic>
        <p:nvPicPr>
          <p:cNvPr descr="Shape&#10;&#10;Description automatically generated with low confidence" id="4123" name="Google Shape;4123;g258ecb7b643_0_2858"/>
          <p:cNvPicPr preferRelativeResize="0"/>
          <p:nvPr/>
        </p:nvPicPr>
        <p:blipFill rotWithShape="1">
          <a:blip r:embed="rId3">
            <a:alphaModFix/>
          </a:blip>
          <a:srcRect b="0" l="0" r="0" t="0"/>
          <a:stretch/>
        </p:blipFill>
        <p:spPr>
          <a:xfrm>
            <a:off x="0" y="6"/>
            <a:ext cx="9143988" cy="5147999"/>
          </a:xfrm>
          <a:prstGeom prst="rect">
            <a:avLst/>
          </a:prstGeom>
          <a:noFill/>
          <a:ln>
            <a:noFill/>
          </a:ln>
        </p:spPr>
      </p:pic>
      <p:sp>
        <p:nvSpPr>
          <p:cNvPr id="4124" name="Google Shape;4124;g258ecb7b643_0_2858"/>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125" name="Google Shape;4125;g258ecb7b643_0_2858"/>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126" name="Google Shape;4126;g258ecb7b643_0_2858"/>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7" name="Google Shape;4127;g258ecb7b643_0_2858"/>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4128" name="Shape 4128"/>
        <p:cNvGrpSpPr/>
        <p:nvPr/>
      </p:nvGrpSpPr>
      <p:grpSpPr>
        <a:xfrm>
          <a:off x="0" y="0"/>
          <a:ext cx="0" cy="0"/>
          <a:chOff x="0" y="0"/>
          <a:chExt cx="0" cy="0"/>
        </a:xfrm>
      </p:grpSpPr>
      <p:sp>
        <p:nvSpPr>
          <p:cNvPr id="4129" name="Google Shape;4129;g258ecb7b643_0_286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130" name="Google Shape;4130;g258ecb7b643_0_2865"/>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131" name="Google Shape;4131;g258ecb7b643_0_2865"/>
          <p:cNvSpPr/>
          <p:nvPr>
            <p:ph idx="2" type="pic"/>
          </p:nvPr>
        </p:nvSpPr>
        <p:spPr>
          <a:xfrm>
            <a:off x="4734046" y="638171"/>
            <a:ext cx="4417200" cy="4030800"/>
          </a:xfrm>
          <a:prstGeom prst="rect">
            <a:avLst/>
          </a:prstGeom>
          <a:noFill/>
          <a:ln>
            <a:noFill/>
          </a:ln>
        </p:spPr>
      </p:sp>
      <p:sp>
        <p:nvSpPr>
          <p:cNvPr id="4132" name="Google Shape;4132;g258ecb7b643_0_2865"/>
          <p:cNvSpPr/>
          <p:nvPr/>
        </p:nvSpPr>
        <p:spPr>
          <a:xfrm>
            <a:off x="0" y="638171"/>
            <a:ext cx="4734000" cy="40308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133" name="Google Shape;4133;g258ecb7b643_0_2865"/>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134" name="Google Shape;4134;g258ecb7b643_0_2865"/>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35" name="Google Shape;4135;g258ecb7b643_0_2865"/>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4136" name="Shape 4136"/>
        <p:cNvGrpSpPr/>
        <p:nvPr/>
      </p:nvGrpSpPr>
      <p:grpSpPr>
        <a:xfrm>
          <a:off x="0" y="0"/>
          <a:ext cx="0" cy="0"/>
          <a:chOff x="0" y="0"/>
          <a:chExt cx="0" cy="0"/>
        </a:xfrm>
      </p:grpSpPr>
      <p:sp>
        <p:nvSpPr>
          <p:cNvPr id="4137" name="Google Shape;4137;g258ecb7b643_0_287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138" name="Google Shape;4138;g258ecb7b643_0_2873"/>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139" name="Google Shape;4139;g258ecb7b643_0_2873"/>
          <p:cNvSpPr/>
          <p:nvPr>
            <p:ph idx="2" type="pic"/>
          </p:nvPr>
        </p:nvSpPr>
        <p:spPr>
          <a:xfrm>
            <a:off x="4734046" y="638171"/>
            <a:ext cx="4417200" cy="4030800"/>
          </a:xfrm>
          <a:prstGeom prst="rect">
            <a:avLst/>
          </a:prstGeom>
          <a:noFill/>
          <a:ln>
            <a:noFill/>
          </a:ln>
        </p:spPr>
      </p:sp>
      <p:sp>
        <p:nvSpPr>
          <p:cNvPr id="4140" name="Google Shape;4140;g258ecb7b643_0_2873"/>
          <p:cNvSpPr/>
          <p:nvPr/>
        </p:nvSpPr>
        <p:spPr>
          <a:xfrm>
            <a:off x="0" y="638171"/>
            <a:ext cx="4734000" cy="4030800"/>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141" name="Google Shape;4141;g258ecb7b643_0_2873"/>
          <p:cNvSpPr/>
          <p:nvPr/>
        </p:nvSpPr>
        <p:spPr>
          <a:xfrm>
            <a:off x="0" y="819942"/>
            <a:ext cx="144600" cy="3234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142" name="Google Shape;4142;g258ecb7b643_0_2873"/>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3" name="Google Shape;4143;g258ecb7b643_0_2873"/>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4144" name="Shape 4144"/>
        <p:cNvGrpSpPr/>
        <p:nvPr/>
      </p:nvGrpSpPr>
      <p:grpSpPr>
        <a:xfrm>
          <a:off x="0" y="0"/>
          <a:ext cx="0" cy="0"/>
          <a:chOff x="0" y="0"/>
          <a:chExt cx="0" cy="0"/>
        </a:xfrm>
      </p:grpSpPr>
      <p:pic>
        <p:nvPicPr>
          <p:cNvPr descr="Shape&#10;&#10;Description automatically generated with low confidence" id="4145" name="Google Shape;4145;g258ecb7b643_0_2881"/>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146" name="Google Shape;4146;g258ecb7b643_0_2881"/>
          <p:cNvSpPr/>
          <p:nvPr/>
        </p:nvSpPr>
        <p:spPr>
          <a:xfrm>
            <a:off x="4109012" y="748626"/>
            <a:ext cx="327300" cy="38082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4147" name="Google Shape;4147;g258ecb7b643_0_2881"/>
          <p:cNvSpPr/>
          <p:nvPr>
            <p:ph idx="2" type="pic"/>
          </p:nvPr>
        </p:nvSpPr>
        <p:spPr>
          <a:xfrm>
            <a:off x="0" y="667604"/>
            <a:ext cx="4201500" cy="3970200"/>
          </a:xfrm>
          <a:prstGeom prst="rect">
            <a:avLst/>
          </a:prstGeom>
          <a:noFill/>
          <a:ln>
            <a:noFill/>
          </a:ln>
        </p:spPr>
      </p:sp>
      <p:sp>
        <p:nvSpPr>
          <p:cNvPr id="4148" name="Google Shape;4148;g258ecb7b643_0_2881"/>
          <p:cNvSpPr/>
          <p:nvPr/>
        </p:nvSpPr>
        <p:spPr>
          <a:xfrm>
            <a:off x="4436268" y="973867"/>
            <a:ext cx="4707600" cy="51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4149" name="Google Shape;4149;g258ecb7b643_0_2881"/>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50" name="Google Shape;4150;g258ecb7b643_0_2881"/>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4151" name="Shape 4151"/>
        <p:cNvGrpSpPr/>
        <p:nvPr/>
      </p:nvGrpSpPr>
      <p:grpSpPr>
        <a:xfrm>
          <a:off x="0" y="0"/>
          <a:ext cx="0" cy="0"/>
          <a:chOff x="0" y="0"/>
          <a:chExt cx="0" cy="0"/>
        </a:xfrm>
      </p:grpSpPr>
      <p:pic>
        <p:nvPicPr>
          <p:cNvPr descr="Shape&#10;&#10;Description automatically generated with low confidence" id="4152" name="Google Shape;4152;g258ecb7b643_0_2888"/>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153" name="Google Shape;4153;g258ecb7b643_0_2888"/>
          <p:cNvSpPr/>
          <p:nvPr/>
        </p:nvSpPr>
        <p:spPr>
          <a:xfrm>
            <a:off x="4109012" y="748626"/>
            <a:ext cx="327300" cy="3808200"/>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4154" name="Google Shape;4154;g258ecb7b643_0_2888"/>
          <p:cNvSpPr/>
          <p:nvPr>
            <p:ph idx="2" type="pic"/>
          </p:nvPr>
        </p:nvSpPr>
        <p:spPr>
          <a:xfrm>
            <a:off x="0" y="667604"/>
            <a:ext cx="4201500" cy="3970200"/>
          </a:xfrm>
          <a:prstGeom prst="rect">
            <a:avLst/>
          </a:prstGeom>
          <a:noFill/>
          <a:ln>
            <a:noFill/>
          </a:ln>
        </p:spPr>
      </p:sp>
      <p:sp>
        <p:nvSpPr>
          <p:cNvPr id="4155" name="Google Shape;4155;g258ecb7b643_0_2888"/>
          <p:cNvSpPr/>
          <p:nvPr/>
        </p:nvSpPr>
        <p:spPr>
          <a:xfrm>
            <a:off x="4436268" y="973867"/>
            <a:ext cx="4707600" cy="513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4156" name="Google Shape;4156;g258ecb7b643_0_2888"/>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57" name="Google Shape;4157;g258ecb7b643_0_2888"/>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4158" name="Shape 4158"/>
        <p:cNvGrpSpPr/>
        <p:nvPr/>
      </p:nvGrpSpPr>
      <p:grpSpPr>
        <a:xfrm>
          <a:off x="0" y="0"/>
          <a:ext cx="0" cy="0"/>
          <a:chOff x="0" y="0"/>
          <a:chExt cx="0" cy="0"/>
        </a:xfrm>
      </p:grpSpPr>
      <p:sp>
        <p:nvSpPr>
          <p:cNvPr id="4159" name="Google Shape;4159;g258ecb7b643_0_2895"/>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160" name="Google Shape;4160;g258ecb7b643_0_2895"/>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161" name="Google Shape;4161;g258ecb7b643_0_2895"/>
          <p:cNvSpPr/>
          <p:nvPr>
            <p:ph idx="2" type="pic"/>
          </p:nvPr>
        </p:nvSpPr>
        <p:spPr>
          <a:xfrm>
            <a:off x="1" y="0"/>
            <a:ext cx="4572000" cy="5143500"/>
          </a:xfrm>
          <a:prstGeom prst="rect">
            <a:avLst/>
          </a:prstGeom>
          <a:noFill/>
          <a:ln>
            <a:noFill/>
          </a:ln>
        </p:spPr>
      </p:sp>
      <p:sp>
        <p:nvSpPr>
          <p:cNvPr id="4162" name="Google Shape;4162;g258ecb7b643_0_2895"/>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63" name="Google Shape;4163;g258ecb7b643_0_2895"/>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64" name="Google Shape;4164;g258ecb7b643_0_2895"/>
          <p:cNvSpPr/>
          <p:nvPr/>
        </p:nvSpPr>
        <p:spPr>
          <a:xfrm>
            <a:off x="4241543" y="1368179"/>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65" name="Google Shape;4165;g258ecb7b643_0_2895"/>
          <p:cNvSpPr/>
          <p:nvPr>
            <p:ph idx="3" type="pic"/>
          </p:nvPr>
        </p:nvSpPr>
        <p:spPr>
          <a:xfrm>
            <a:off x="4408678" y="1539292"/>
            <a:ext cx="318600" cy="318600"/>
          </a:xfrm>
          <a:prstGeom prst="rect">
            <a:avLst/>
          </a:prstGeom>
          <a:noFill/>
          <a:ln>
            <a:noFill/>
          </a:ln>
        </p:spPr>
      </p:sp>
      <p:sp>
        <p:nvSpPr>
          <p:cNvPr id="4166" name="Google Shape;4166;g258ecb7b643_0_2895"/>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167" name="Google Shape;4167;g258ecb7b643_0_2895"/>
          <p:cNvSpPr/>
          <p:nvPr/>
        </p:nvSpPr>
        <p:spPr>
          <a:xfrm>
            <a:off x="4241543" y="2951688"/>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68" name="Google Shape;4168;g258ecb7b643_0_2895"/>
          <p:cNvSpPr/>
          <p:nvPr>
            <p:ph idx="4" type="pic"/>
          </p:nvPr>
        </p:nvSpPr>
        <p:spPr>
          <a:xfrm>
            <a:off x="4408678" y="3122801"/>
            <a:ext cx="318600" cy="318600"/>
          </a:xfrm>
          <a:prstGeom prst="rect">
            <a:avLst/>
          </a:prstGeom>
          <a:noFill/>
          <a:ln>
            <a:noFill/>
          </a:ln>
        </p:spPr>
      </p:sp>
      <p:sp>
        <p:nvSpPr>
          <p:cNvPr id="4169" name="Google Shape;4169;g258ecb7b643_0_2895"/>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4170" name="Shape 4170"/>
        <p:cNvGrpSpPr/>
        <p:nvPr/>
      </p:nvGrpSpPr>
      <p:grpSpPr>
        <a:xfrm>
          <a:off x="0" y="0"/>
          <a:ext cx="0" cy="0"/>
          <a:chOff x="0" y="0"/>
          <a:chExt cx="0" cy="0"/>
        </a:xfrm>
      </p:grpSpPr>
      <p:sp>
        <p:nvSpPr>
          <p:cNvPr id="4171" name="Google Shape;4171;g258ecb7b643_0_2907"/>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172" name="Google Shape;4172;g258ecb7b643_0_2907"/>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173" name="Google Shape;4173;g258ecb7b643_0_2907"/>
          <p:cNvSpPr/>
          <p:nvPr>
            <p:ph idx="2" type="pic"/>
          </p:nvPr>
        </p:nvSpPr>
        <p:spPr>
          <a:xfrm>
            <a:off x="1" y="0"/>
            <a:ext cx="4572000" cy="5143500"/>
          </a:xfrm>
          <a:prstGeom prst="rect">
            <a:avLst/>
          </a:prstGeom>
          <a:noFill/>
          <a:ln>
            <a:noFill/>
          </a:ln>
        </p:spPr>
      </p:sp>
      <p:sp>
        <p:nvSpPr>
          <p:cNvPr id="4174" name="Google Shape;4174;g258ecb7b643_0_2907"/>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75" name="Google Shape;4175;g258ecb7b643_0_2907"/>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76" name="Google Shape;4176;g258ecb7b643_0_2907"/>
          <p:cNvSpPr/>
          <p:nvPr/>
        </p:nvSpPr>
        <p:spPr>
          <a:xfrm>
            <a:off x="4241543" y="1368179"/>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77" name="Google Shape;4177;g258ecb7b643_0_2907"/>
          <p:cNvSpPr/>
          <p:nvPr>
            <p:ph idx="3" type="pic"/>
          </p:nvPr>
        </p:nvSpPr>
        <p:spPr>
          <a:xfrm>
            <a:off x="4408678" y="1539292"/>
            <a:ext cx="318600" cy="318600"/>
          </a:xfrm>
          <a:prstGeom prst="rect">
            <a:avLst/>
          </a:prstGeom>
          <a:noFill/>
          <a:ln>
            <a:noFill/>
          </a:ln>
        </p:spPr>
      </p:sp>
      <p:sp>
        <p:nvSpPr>
          <p:cNvPr id="4178" name="Google Shape;4178;g258ecb7b643_0_2907"/>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179" name="Google Shape;4179;g258ecb7b643_0_2907"/>
          <p:cNvSpPr/>
          <p:nvPr/>
        </p:nvSpPr>
        <p:spPr>
          <a:xfrm>
            <a:off x="4241543" y="2951688"/>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0" name="Google Shape;4180;g258ecb7b643_0_2907"/>
          <p:cNvSpPr/>
          <p:nvPr>
            <p:ph idx="4" type="pic"/>
          </p:nvPr>
        </p:nvSpPr>
        <p:spPr>
          <a:xfrm>
            <a:off x="4408678" y="3122801"/>
            <a:ext cx="318600" cy="318600"/>
          </a:xfrm>
          <a:prstGeom prst="rect">
            <a:avLst/>
          </a:prstGeom>
          <a:noFill/>
          <a:ln>
            <a:noFill/>
          </a:ln>
        </p:spPr>
      </p:sp>
      <p:sp>
        <p:nvSpPr>
          <p:cNvPr id="4181" name="Google Shape;4181;g258ecb7b643_0_2907"/>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4182" name="Shape 4182"/>
        <p:cNvGrpSpPr/>
        <p:nvPr/>
      </p:nvGrpSpPr>
      <p:grpSpPr>
        <a:xfrm>
          <a:off x="0" y="0"/>
          <a:ext cx="0" cy="0"/>
          <a:chOff x="0" y="0"/>
          <a:chExt cx="0" cy="0"/>
        </a:xfrm>
      </p:grpSpPr>
      <p:pic>
        <p:nvPicPr>
          <p:cNvPr descr="Shape&#10;&#10;Description automatically generated with low confidence" id="4183" name="Google Shape;4183;g258ecb7b643_0_2919"/>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4184" name="Google Shape;4184;g258ecb7b643_0_2919"/>
          <p:cNvGrpSpPr/>
          <p:nvPr/>
        </p:nvGrpSpPr>
        <p:grpSpPr>
          <a:xfrm>
            <a:off x="4107305" y="941707"/>
            <a:ext cx="284627" cy="3999300"/>
            <a:chOff x="4107305" y="941707"/>
            <a:chExt cx="284627" cy="3999300"/>
          </a:xfrm>
        </p:grpSpPr>
        <p:sp>
          <p:nvSpPr>
            <p:cNvPr id="4185" name="Google Shape;4185;g258ecb7b643_0_2919"/>
            <p:cNvSpPr/>
            <p:nvPr/>
          </p:nvSpPr>
          <p:spPr>
            <a:xfrm>
              <a:off x="4183432" y="1262627"/>
              <a:ext cx="208500" cy="3357600"/>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6" name="Google Shape;4186;g258ecb7b643_0_2919"/>
            <p:cNvSpPr/>
            <p:nvPr/>
          </p:nvSpPr>
          <p:spPr>
            <a:xfrm>
              <a:off x="4112338" y="1097990"/>
              <a:ext cx="208500" cy="3686700"/>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7" name="Google Shape;4187;g258ecb7b643_0_2919"/>
            <p:cNvSpPr/>
            <p:nvPr/>
          </p:nvSpPr>
          <p:spPr>
            <a:xfrm>
              <a:off x="4107305" y="941707"/>
              <a:ext cx="142500" cy="399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188" name="Google Shape;4188;g258ecb7b643_0_2919"/>
          <p:cNvSpPr/>
          <p:nvPr>
            <p:ph idx="2" type="pic"/>
          </p:nvPr>
        </p:nvSpPr>
        <p:spPr>
          <a:xfrm>
            <a:off x="219360" y="856040"/>
            <a:ext cx="3958500" cy="4287600"/>
          </a:xfrm>
          <a:prstGeom prst="rect">
            <a:avLst/>
          </a:prstGeom>
          <a:noFill/>
          <a:ln>
            <a:noFill/>
          </a:ln>
        </p:spPr>
      </p:sp>
      <p:sp>
        <p:nvSpPr>
          <p:cNvPr id="4189" name="Google Shape;4189;g258ecb7b643_0_2919"/>
          <p:cNvSpPr txBox="1"/>
          <p:nvPr>
            <p:ph idx="1" type="body"/>
          </p:nvPr>
        </p:nvSpPr>
        <p:spPr>
          <a:xfrm>
            <a:off x="4524864" y="1268948"/>
            <a:ext cx="4399800" cy="3345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190" name="Google Shape;4190;g258ecb7b643_0_291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1" name="Google Shape;4191;g258ecb7b643_0_291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4192" name="Shape 4192"/>
        <p:cNvGrpSpPr/>
        <p:nvPr/>
      </p:nvGrpSpPr>
      <p:grpSpPr>
        <a:xfrm>
          <a:off x="0" y="0"/>
          <a:ext cx="0" cy="0"/>
          <a:chOff x="0" y="0"/>
          <a:chExt cx="0" cy="0"/>
        </a:xfrm>
      </p:grpSpPr>
      <p:pic>
        <p:nvPicPr>
          <p:cNvPr descr="Shape&#10;&#10;Description automatically generated with low confidence" id="4193" name="Google Shape;4193;g258ecb7b643_0_292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194" name="Google Shape;4194;g258ecb7b643_0_2929"/>
          <p:cNvSpPr/>
          <p:nvPr>
            <p:ph idx="2" type="pic"/>
          </p:nvPr>
        </p:nvSpPr>
        <p:spPr>
          <a:xfrm>
            <a:off x="4572000" y="0"/>
            <a:ext cx="4572000" cy="5143500"/>
          </a:xfrm>
          <a:prstGeom prst="rect">
            <a:avLst/>
          </a:prstGeom>
          <a:noFill/>
          <a:ln>
            <a:noFill/>
          </a:ln>
        </p:spPr>
      </p:sp>
      <p:sp>
        <p:nvSpPr>
          <p:cNvPr id="4195" name="Google Shape;4195;g258ecb7b643_0_2929"/>
          <p:cNvSpPr/>
          <p:nvPr/>
        </p:nvSpPr>
        <p:spPr>
          <a:xfrm>
            <a:off x="-1" y="1178120"/>
            <a:ext cx="4781700" cy="333390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96" name="Google Shape;4196;g258ecb7b643_0_2929"/>
          <p:cNvSpPr txBox="1"/>
          <p:nvPr>
            <p:ph idx="1" type="body"/>
          </p:nvPr>
        </p:nvSpPr>
        <p:spPr>
          <a:xfrm>
            <a:off x="135731" y="1388586"/>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97" name="Google Shape;4197;g258ecb7b643_0_292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8" name="Google Shape;4198;g258ecb7b643_0_292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374" name="Shape 374"/>
        <p:cNvGrpSpPr/>
        <p:nvPr/>
      </p:nvGrpSpPr>
      <p:grpSpPr>
        <a:xfrm>
          <a:off x="0" y="0"/>
          <a:ext cx="0" cy="0"/>
          <a:chOff x="0" y="0"/>
          <a:chExt cx="0" cy="0"/>
        </a:xfrm>
      </p:grpSpPr>
      <p:sp>
        <p:nvSpPr>
          <p:cNvPr id="375" name="Google Shape;375;g22ec255c461_0_525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76" name="Google Shape;376;g22ec255c461_0_5258"/>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7" name="Google Shape;377;g22ec255c461_0_5258"/>
          <p:cNvGrpSpPr/>
          <p:nvPr/>
        </p:nvGrpSpPr>
        <p:grpSpPr>
          <a:xfrm>
            <a:off x="3907491" y="3547977"/>
            <a:ext cx="1329000" cy="71700"/>
            <a:chOff x="3907491" y="3547977"/>
            <a:chExt cx="1329000" cy="71700"/>
          </a:xfrm>
        </p:grpSpPr>
        <p:sp>
          <p:nvSpPr>
            <p:cNvPr id="378" name="Google Shape;378;g22ec255c461_0_5258"/>
            <p:cNvSpPr/>
            <p:nvPr/>
          </p:nvSpPr>
          <p:spPr>
            <a:xfrm>
              <a:off x="46059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9" name="Google Shape;379;g22ec255c461_0_5258"/>
            <p:cNvSpPr/>
            <p:nvPr/>
          </p:nvSpPr>
          <p:spPr>
            <a:xfrm>
              <a:off x="44662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0" name="Google Shape;380;g22ec255c461_0_5258"/>
            <p:cNvSpPr/>
            <p:nvPr/>
          </p:nvSpPr>
          <p:spPr>
            <a:xfrm>
              <a:off x="43265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1" name="Google Shape;381;g22ec255c461_0_5258"/>
            <p:cNvSpPr/>
            <p:nvPr/>
          </p:nvSpPr>
          <p:spPr>
            <a:xfrm>
              <a:off x="41868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2" name="Google Shape;382;g22ec255c461_0_5258"/>
            <p:cNvSpPr/>
            <p:nvPr/>
          </p:nvSpPr>
          <p:spPr>
            <a:xfrm>
              <a:off x="40471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3" name="Google Shape;383;g22ec255c461_0_5258"/>
            <p:cNvSpPr/>
            <p:nvPr/>
          </p:nvSpPr>
          <p:spPr>
            <a:xfrm>
              <a:off x="39074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4" name="Google Shape;384;g22ec255c461_0_5258"/>
            <p:cNvSpPr/>
            <p:nvPr/>
          </p:nvSpPr>
          <p:spPr>
            <a:xfrm>
              <a:off x="51647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5" name="Google Shape;385;g22ec255c461_0_5258"/>
            <p:cNvSpPr/>
            <p:nvPr/>
          </p:nvSpPr>
          <p:spPr>
            <a:xfrm>
              <a:off x="50250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6" name="Google Shape;386;g22ec255c461_0_5258"/>
            <p:cNvSpPr/>
            <p:nvPr/>
          </p:nvSpPr>
          <p:spPr>
            <a:xfrm>
              <a:off x="48853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7" name="Google Shape;387;g22ec255c461_0_5258"/>
            <p:cNvSpPr/>
            <p:nvPr/>
          </p:nvSpPr>
          <p:spPr>
            <a:xfrm>
              <a:off x="47456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388" name="Google Shape;388;g22ec255c461_0_5258"/>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4199" name="Shape 4199"/>
        <p:cNvGrpSpPr/>
        <p:nvPr/>
      </p:nvGrpSpPr>
      <p:grpSpPr>
        <a:xfrm>
          <a:off x="0" y="0"/>
          <a:ext cx="0" cy="0"/>
          <a:chOff x="0" y="0"/>
          <a:chExt cx="0" cy="0"/>
        </a:xfrm>
      </p:grpSpPr>
      <p:pic>
        <p:nvPicPr>
          <p:cNvPr descr="Shape&#10;&#10;Description automatically generated with low confidence" id="4200" name="Google Shape;4200;g258ecb7b643_0_293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201" name="Google Shape;4201;g258ecb7b643_0_2936"/>
          <p:cNvSpPr/>
          <p:nvPr/>
        </p:nvSpPr>
        <p:spPr>
          <a:xfrm>
            <a:off x="4135880" y="856040"/>
            <a:ext cx="142500" cy="87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2" name="Google Shape;4202;g258ecb7b643_0_2936"/>
          <p:cNvSpPr/>
          <p:nvPr>
            <p:ph idx="2" type="pic"/>
          </p:nvPr>
        </p:nvSpPr>
        <p:spPr>
          <a:xfrm>
            <a:off x="219360" y="856040"/>
            <a:ext cx="3958500" cy="4287600"/>
          </a:xfrm>
          <a:prstGeom prst="rect">
            <a:avLst/>
          </a:prstGeom>
          <a:noFill/>
          <a:ln>
            <a:noFill/>
          </a:ln>
        </p:spPr>
      </p:sp>
      <p:sp>
        <p:nvSpPr>
          <p:cNvPr id="4203" name="Google Shape;4203;g258ecb7b643_0_2936"/>
          <p:cNvSpPr txBox="1"/>
          <p:nvPr>
            <p:ph idx="1" type="body"/>
          </p:nvPr>
        </p:nvSpPr>
        <p:spPr>
          <a:xfrm>
            <a:off x="4480014" y="1685925"/>
            <a:ext cx="4444500" cy="2499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04" name="Google Shape;4204;g258ecb7b643_0_293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5" name="Google Shape;4205;g258ecb7b643_0_293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4206" name="Shape 4206"/>
        <p:cNvGrpSpPr/>
        <p:nvPr/>
      </p:nvGrpSpPr>
      <p:grpSpPr>
        <a:xfrm>
          <a:off x="0" y="0"/>
          <a:ext cx="0" cy="0"/>
          <a:chOff x="0" y="0"/>
          <a:chExt cx="0" cy="0"/>
        </a:xfrm>
      </p:grpSpPr>
      <p:pic>
        <p:nvPicPr>
          <p:cNvPr descr="Shape&#10;&#10;Description automatically generated with low confidence" id="4207" name="Google Shape;4207;g258ecb7b643_0_2943"/>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208" name="Google Shape;4208;g258ecb7b643_0_2943"/>
          <p:cNvSpPr/>
          <p:nvPr/>
        </p:nvSpPr>
        <p:spPr>
          <a:xfrm>
            <a:off x="3817856" y="656889"/>
            <a:ext cx="143700" cy="344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9" name="Google Shape;4209;g258ecb7b643_0_2943"/>
          <p:cNvSpPr/>
          <p:nvPr>
            <p:ph idx="2" type="pic"/>
          </p:nvPr>
        </p:nvSpPr>
        <p:spPr>
          <a:xfrm>
            <a:off x="235670" y="0"/>
            <a:ext cx="3582300" cy="5143500"/>
          </a:xfrm>
          <a:prstGeom prst="rect">
            <a:avLst/>
          </a:prstGeom>
          <a:noFill/>
          <a:ln>
            <a:noFill/>
          </a:ln>
        </p:spPr>
      </p:sp>
      <p:sp>
        <p:nvSpPr>
          <p:cNvPr id="4210" name="Google Shape;4210;g258ecb7b643_0_2943"/>
          <p:cNvSpPr txBox="1"/>
          <p:nvPr>
            <p:ph type="title"/>
          </p:nvPr>
        </p:nvSpPr>
        <p:spPr>
          <a:xfrm>
            <a:off x="4079869"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1" name="Google Shape;4211;g258ecb7b643_0_2943"/>
          <p:cNvSpPr txBox="1"/>
          <p:nvPr>
            <p:ph idx="1" type="body"/>
          </p:nvPr>
        </p:nvSpPr>
        <p:spPr>
          <a:xfrm>
            <a:off x="4079868" y="1539292"/>
            <a:ext cx="46881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4212" name="Shape 4212"/>
        <p:cNvGrpSpPr/>
        <p:nvPr/>
      </p:nvGrpSpPr>
      <p:grpSpPr>
        <a:xfrm>
          <a:off x="0" y="0"/>
          <a:ext cx="0" cy="0"/>
          <a:chOff x="0" y="0"/>
          <a:chExt cx="0" cy="0"/>
        </a:xfrm>
      </p:grpSpPr>
      <p:sp>
        <p:nvSpPr>
          <p:cNvPr id="4213" name="Google Shape;4213;g258ecb7b643_0_2949"/>
          <p:cNvSpPr/>
          <p:nvPr/>
        </p:nvSpPr>
        <p:spPr>
          <a:xfrm>
            <a:off x="5312964" y="0"/>
            <a:ext cx="3831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214" name="Google Shape;4214;g258ecb7b643_0_2949"/>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215" name="Google Shape;4215;g258ecb7b643_0_2949"/>
          <p:cNvSpPr/>
          <p:nvPr/>
        </p:nvSpPr>
        <p:spPr>
          <a:xfrm>
            <a:off x="5302804" y="575609"/>
            <a:ext cx="1437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16" name="Google Shape;4216;g258ecb7b643_0_2949"/>
          <p:cNvSpPr/>
          <p:nvPr>
            <p:ph idx="2" type="pic"/>
          </p:nvPr>
        </p:nvSpPr>
        <p:spPr>
          <a:xfrm>
            <a:off x="-1" y="0"/>
            <a:ext cx="5313000" cy="5143500"/>
          </a:xfrm>
          <a:prstGeom prst="rect">
            <a:avLst/>
          </a:prstGeom>
          <a:noFill/>
          <a:ln>
            <a:noFill/>
          </a:ln>
        </p:spPr>
      </p:sp>
      <p:sp>
        <p:nvSpPr>
          <p:cNvPr id="4217" name="Google Shape;4217;g258ecb7b643_0_2949"/>
          <p:cNvSpPr txBox="1"/>
          <p:nvPr>
            <p:ph type="title"/>
          </p:nvPr>
        </p:nvSpPr>
        <p:spPr>
          <a:xfrm>
            <a:off x="5564817" y="575609"/>
            <a:ext cx="34053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8" name="Google Shape;4218;g258ecb7b643_0_2949"/>
          <p:cNvSpPr txBox="1"/>
          <p:nvPr>
            <p:ph idx="1" type="body"/>
          </p:nvPr>
        </p:nvSpPr>
        <p:spPr>
          <a:xfrm>
            <a:off x="5564818" y="1254812"/>
            <a:ext cx="3452400" cy="3429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4219" name="Shape 4219"/>
        <p:cNvGrpSpPr/>
        <p:nvPr/>
      </p:nvGrpSpPr>
      <p:grpSpPr>
        <a:xfrm>
          <a:off x="0" y="0"/>
          <a:ext cx="0" cy="0"/>
          <a:chOff x="0" y="0"/>
          <a:chExt cx="0" cy="0"/>
        </a:xfrm>
      </p:grpSpPr>
      <p:sp>
        <p:nvSpPr>
          <p:cNvPr id="4220" name="Google Shape;4220;g258ecb7b643_0_2956"/>
          <p:cNvSpPr/>
          <p:nvPr/>
        </p:nvSpPr>
        <p:spPr>
          <a:xfrm>
            <a:off x="0" y="-1"/>
            <a:ext cx="4898700" cy="5143500"/>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4221" name="Google Shape;4221;g258ecb7b643_0_2956"/>
          <p:cNvPicPr preferRelativeResize="0"/>
          <p:nvPr/>
        </p:nvPicPr>
        <p:blipFill rotWithShape="1">
          <a:blip r:embed="rId2">
            <a:alphaModFix/>
          </a:blip>
          <a:srcRect b="0" l="20636" r="24169" t="0"/>
          <a:stretch/>
        </p:blipFill>
        <p:spPr>
          <a:xfrm>
            <a:off x="4885624" y="3"/>
            <a:ext cx="4258376" cy="5143498"/>
          </a:xfrm>
          <a:prstGeom prst="rect">
            <a:avLst/>
          </a:prstGeom>
          <a:noFill/>
          <a:ln>
            <a:noFill/>
          </a:ln>
        </p:spPr>
      </p:pic>
      <p:pic>
        <p:nvPicPr>
          <p:cNvPr descr="Shape&#10;&#10;Description automatically generated with low confidence" id="4222" name="Google Shape;4222;g258ecb7b643_0_2956"/>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4223" name="Google Shape;4223;g258ecb7b643_0_2956"/>
          <p:cNvSpPr/>
          <p:nvPr/>
        </p:nvSpPr>
        <p:spPr>
          <a:xfrm>
            <a:off x="0" y="378373"/>
            <a:ext cx="3866400" cy="461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4224" name="Google Shape;4224;g258ecb7b643_0_2956"/>
          <p:cNvSpPr txBox="1"/>
          <p:nvPr>
            <p:ph type="title"/>
          </p:nvPr>
        </p:nvSpPr>
        <p:spPr>
          <a:xfrm>
            <a:off x="144711" y="436897"/>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25" name="Google Shape;4225;g258ecb7b643_0_2956"/>
          <p:cNvSpPr txBox="1"/>
          <p:nvPr>
            <p:ph idx="1" type="body"/>
          </p:nvPr>
        </p:nvSpPr>
        <p:spPr>
          <a:xfrm>
            <a:off x="144711" y="1422475"/>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26" name="Google Shape;4226;g258ecb7b643_0_2956"/>
          <p:cNvSpPr txBox="1"/>
          <p:nvPr>
            <p:ph idx="2" type="body"/>
          </p:nvPr>
        </p:nvSpPr>
        <p:spPr>
          <a:xfrm>
            <a:off x="144711" y="954389"/>
            <a:ext cx="4343100" cy="3579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27" name="Shape 4227"/>
        <p:cNvGrpSpPr/>
        <p:nvPr/>
      </p:nvGrpSpPr>
      <p:grpSpPr>
        <a:xfrm>
          <a:off x="0" y="0"/>
          <a:ext cx="0" cy="0"/>
          <a:chOff x="0" y="0"/>
          <a:chExt cx="0" cy="0"/>
        </a:xfrm>
      </p:grpSpPr>
      <p:pic>
        <p:nvPicPr>
          <p:cNvPr descr="Shape&#10;&#10;Description automatically generated with low confidence" id="4228" name="Google Shape;4228;g258ecb7b643_0_2964"/>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4229" name="Google Shape;4229;g258ecb7b643_0_2964"/>
          <p:cNvGrpSpPr/>
          <p:nvPr/>
        </p:nvGrpSpPr>
        <p:grpSpPr>
          <a:xfrm>
            <a:off x="1797482" y="880773"/>
            <a:ext cx="1098777" cy="620100"/>
            <a:chOff x="1797482" y="880773"/>
            <a:chExt cx="1098777" cy="620100"/>
          </a:xfrm>
        </p:grpSpPr>
        <p:sp>
          <p:nvSpPr>
            <p:cNvPr id="4230" name="Google Shape;4230;g258ecb7b643_0_2964"/>
            <p:cNvSpPr/>
            <p:nvPr/>
          </p:nvSpPr>
          <p:spPr>
            <a:xfrm>
              <a:off x="1834737" y="918028"/>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1" name="Google Shape;4231;g258ecb7b643_0_2964"/>
            <p:cNvSpPr/>
            <p:nvPr/>
          </p:nvSpPr>
          <p:spPr>
            <a:xfrm>
              <a:off x="1797482" y="880773"/>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32" name="Google Shape;4232;g258ecb7b643_0_2964"/>
            <p:cNvCxnSpPr/>
            <p:nvPr/>
          </p:nvCxnSpPr>
          <p:spPr>
            <a:xfrm flipH="1" rot="10800000">
              <a:off x="2549759" y="1190363"/>
              <a:ext cx="346500" cy="900"/>
            </a:xfrm>
            <a:prstGeom prst="straightConnector1">
              <a:avLst/>
            </a:prstGeom>
            <a:noFill/>
            <a:ln cap="flat" cmpd="sng" w="12700">
              <a:solidFill>
                <a:srgbClr val="BFBFBF"/>
              </a:solidFill>
              <a:prstDash val="dash"/>
              <a:round/>
              <a:headEnd len="sm" w="sm" type="none"/>
              <a:tailEnd len="sm" w="sm" type="none"/>
            </a:ln>
          </p:spPr>
        </p:cxnSp>
      </p:grpSp>
      <p:grpSp>
        <p:nvGrpSpPr>
          <p:cNvPr id="4233" name="Google Shape;4233;g258ecb7b643_0_2964"/>
          <p:cNvGrpSpPr/>
          <p:nvPr/>
        </p:nvGrpSpPr>
        <p:grpSpPr>
          <a:xfrm>
            <a:off x="1797482" y="1698519"/>
            <a:ext cx="1098777" cy="620100"/>
            <a:chOff x="1797482" y="1698519"/>
            <a:chExt cx="1098777" cy="620100"/>
          </a:xfrm>
        </p:grpSpPr>
        <p:sp>
          <p:nvSpPr>
            <p:cNvPr id="4234" name="Google Shape;4234;g258ecb7b643_0_2964"/>
            <p:cNvSpPr/>
            <p:nvPr/>
          </p:nvSpPr>
          <p:spPr>
            <a:xfrm>
              <a:off x="1834737" y="1735774"/>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5" name="Google Shape;4235;g258ecb7b643_0_2964"/>
            <p:cNvSpPr/>
            <p:nvPr/>
          </p:nvSpPr>
          <p:spPr>
            <a:xfrm>
              <a:off x="1797482" y="1698519"/>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36" name="Google Shape;4236;g258ecb7b643_0_2964"/>
            <p:cNvCxnSpPr/>
            <p:nvPr/>
          </p:nvCxnSpPr>
          <p:spPr>
            <a:xfrm>
              <a:off x="2549759" y="2008618"/>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4237" name="Google Shape;4237;g258ecb7b643_0_2964"/>
          <p:cNvGrpSpPr/>
          <p:nvPr/>
        </p:nvGrpSpPr>
        <p:grpSpPr>
          <a:xfrm>
            <a:off x="1797482" y="2516265"/>
            <a:ext cx="1098777" cy="620100"/>
            <a:chOff x="1797482" y="2516265"/>
            <a:chExt cx="1098777" cy="620100"/>
          </a:xfrm>
        </p:grpSpPr>
        <p:sp>
          <p:nvSpPr>
            <p:cNvPr id="4238" name="Google Shape;4238;g258ecb7b643_0_2964"/>
            <p:cNvSpPr/>
            <p:nvPr/>
          </p:nvSpPr>
          <p:spPr>
            <a:xfrm>
              <a:off x="1834737" y="2553520"/>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9" name="Google Shape;4239;g258ecb7b643_0_2964"/>
            <p:cNvSpPr/>
            <p:nvPr/>
          </p:nvSpPr>
          <p:spPr>
            <a:xfrm>
              <a:off x="1797482" y="2516265"/>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40" name="Google Shape;4240;g258ecb7b643_0_2964"/>
            <p:cNvCxnSpPr/>
            <p:nvPr/>
          </p:nvCxnSpPr>
          <p:spPr>
            <a:xfrm>
              <a:off x="2549759" y="2826364"/>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4241" name="Google Shape;4241;g258ecb7b643_0_2964"/>
          <p:cNvGrpSpPr/>
          <p:nvPr/>
        </p:nvGrpSpPr>
        <p:grpSpPr>
          <a:xfrm>
            <a:off x="1797482" y="3334011"/>
            <a:ext cx="1098776" cy="620100"/>
            <a:chOff x="1797482" y="3334011"/>
            <a:chExt cx="1098776" cy="620100"/>
          </a:xfrm>
        </p:grpSpPr>
        <p:sp>
          <p:nvSpPr>
            <p:cNvPr id="4242" name="Google Shape;4242;g258ecb7b643_0_2964"/>
            <p:cNvSpPr/>
            <p:nvPr/>
          </p:nvSpPr>
          <p:spPr>
            <a:xfrm>
              <a:off x="1834737" y="3371266"/>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3" name="Google Shape;4243;g258ecb7b643_0_2964"/>
            <p:cNvSpPr/>
            <p:nvPr/>
          </p:nvSpPr>
          <p:spPr>
            <a:xfrm>
              <a:off x="1797482" y="3334011"/>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44" name="Google Shape;4244;g258ecb7b643_0_2964"/>
            <p:cNvCxnSpPr/>
            <p:nvPr/>
          </p:nvCxnSpPr>
          <p:spPr>
            <a:xfrm>
              <a:off x="2549758" y="3644109"/>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4245" name="Google Shape;4245;g258ecb7b643_0_2964"/>
          <p:cNvGrpSpPr/>
          <p:nvPr/>
        </p:nvGrpSpPr>
        <p:grpSpPr>
          <a:xfrm>
            <a:off x="1797482" y="4151757"/>
            <a:ext cx="1098777" cy="620100"/>
            <a:chOff x="1797482" y="4151757"/>
            <a:chExt cx="1098777" cy="620100"/>
          </a:xfrm>
        </p:grpSpPr>
        <p:sp>
          <p:nvSpPr>
            <p:cNvPr id="4246" name="Google Shape;4246;g258ecb7b643_0_2964"/>
            <p:cNvSpPr/>
            <p:nvPr/>
          </p:nvSpPr>
          <p:spPr>
            <a:xfrm>
              <a:off x="1834737" y="4189012"/>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7" name="Google Shape;4247;g258ecb7b643_0_2964"/>
            <p:cNvSpPr/>
            <p:nvPr/>
          </p:nvSpPr>
          <p:spPr>
            <a:xfrm>
              <a:off x="1797482" y="4151757"/>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48" name="Google Shape;4248;g258ecb7b643_0_2964"/>
            <p:cNvCxnSpPr/>
            <p:nvPr/>
          </p:nvCxnSpPr>
          <p:spPr>
            <a:xfrm>
              <a:off x="2549759" y="4461856"/>
              <a:ext cx="346500" cy="0"/>
            </a:xfrm>
            <a:prstGeom prst="straightConnector1">
              <a:avLst/>
            </a:prstGeom>
            <a:noFill/>
            <a:ln cap="flat" cmpd="sng" w="12700">
              <a:solidFill>
                <a:srgbClr val="BFBFBF"/>
              </a:solidFill>
              <a:prstDash val="dash"/>
              <a:round/>
              <a:headEnd len="sm" w="sm" type="none"/>
              <a:tailEnd len="sm" w="sm" type="none"/>
            </a:ln>
          </p:spPr>
        </p:cxnSp>
      </p:grpSp>
      <p:sp>
        <p:nvSpPr>
          <p:cNvPr id="4249" name="Google Shape;4249;g258ecb7b643_0_2964"/>
          <p:cNvSpPr txBox="1"/>
          <p:nvPr>
            <p:ph idx="1" type="body"/>
          </p:nvPr>
        </p:nvSpPr>
        <p:spPr>
          <a:xfrm>
            <a:off x="2926679" y="2565537"/>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50" name="Google Shape;4250;g258ecb7b643_0_2964"/>
          <p:cNvSpPr txBox="1"/>
          <p:nvPr>
            <p:ph idx="2" type="body"/>
          </p:nvPr>
        </p:nvSpPr>
        <p:spPr>
          <a:xfrm>
            <a:off x="2926679" y="3383283"/>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51" name="Google Shape;4251;g258ecb7b643_0_2964"/>
          <p:cNvSpPr txBox="1"/>
          <p:nvPr>
            <p:ph idx="3" type="body"/>
          </p:nvPr>
        </p:nvSpPr>
        <p:spPr>
          <a:xfrm>
            <a:off x="2926679" y="4201029"/>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52" name="Google Shape;4252;g258ecb7b643_0_2964"/>
          <p:cNvSpPr txBox="1"/>
          <p:nvPr>
            <p:ph idx="4" type="body"/>
          </p:nvPr>
        </p:nvSpPr>
        <p:spPr>
          <a:xfrm>
            <a:off x="2926679" y="1747791"/>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53" name="Google Shape;4253;g258ecb7b643_0_2964"/>
          <p:cNvSpPr txBox="1"/>
          <p:nvPr>
            <p:ph idx="5" type="body"/>
          </p:nvPr>
        </p:nvSpPr>
        <p:spPr>
          <a:xfrm>
            <a:off x="2926679" y="930045"/>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54" name="Google Shape;4254;g258ecb7b643_0_296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5" name="Google Shape;4255;g258ecb7b643_0_296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4256" name="Shape 4256"/>
        <p:cNvGrpSpPr/>
        <p:nvPr/>
      </p:nvGrpSpPr>
      <p:grpSpPr>
        <a:xfrm>
          <a:off x="0" y="0"/>
          <a:ext cx="0" cy="0"/>
          <a:chOff x="0" y="0"/>
          <a:chExt cx="0" cy="0"/>
        </a:xfrm>
      </p:grpSpPr>
      <p:pic>
        <p:nvPicPr>
          <p:cNvPr descr="Shape&#10;&#10;Description automatically generated with low confidence" id="4257" name="Google Shape;4257;g258ecb7b643_0_2993"/>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4258" name="Google Shape;4258;g258ecb7b643_0_2993"/>
          <p:cNvGrpSpPr/>
          <p:nvPr/>
        </p:nvGrpSpPr>
        <p:grpSpPr>
          <a:xfrm>
            <a:off x="1114581" y="3141131"/>
            <a:ext cx="175200" cy="1120023"/>
            <a:chOff x="973176" y="3197693"/>
            <a:chExt cx="175200" cy="1120023"/>
          </a:xfrm>
        </p:grpSpPr>
        <p:sp>
          <p:nvSpPr>
            <p:cNvPr id="4259" name="Google Shape;4259;g258ecb7b643_0_2993"/>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60" name="Google Shape;4260;g258ecb7b643_0_2993"/>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4261" name="Google Shape;4261;g258ecb7b643_0_2993"/>
          <p:cNvGrpSpPr/>
          <p:nvPr/>
        </p:nvGrpSpPr>
        <p:grpSpPr>
          <a:xfrm>
            <a:off x="5033439" y="1436374"/>
            <a:ext cx="175200" cy="1120023"/>
            <a:chOff x="4892034" y="1492936"/>
            <a:chExt cx="175200" cy="1120023"/>
          </a:xfrm>
        </p:grpSpPr>
        <p:sp>
          <p:nvSpPr>
            <p:cNvPr id="4262" name="Google Shape;4262;g258ecb7b643_0_2993"/>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63" name="Google Shape;4263;g258ecb7b643_0_2993"/>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4264" name="Google Shape;4264;g258ecb7b643_0_2993"/>
          <p:cNvGrpSpPr/>
          <p:nvPr/>
        </p:nvGrpSpPr>
        <p:grpSpPr>
          <a:xfrm>
            <a:off x="1114581" y="1436374"/>
            <a:ext cx="175200" cy="1120023"/>
            <a:chOff x="973176" y="1492936"/>
            <a:chExt cx="175200" cy="1120023"/>
          </a:xfrm>
        </p:grpSpPr>
        <p:cxnSp>
          <p:nvCxnSpPr>
            <p:cNvPr id="4265" name="Google Shape;4265;g258ecb7b643_0_2993"/>
            <p:cNvCxnSpPr/>
            <p:nvPr/>
          </p:nvCxnSpPr>
          <p:spPr>
            <a:xfrm>
              <a:off x="1060806" y="1698859"/>
              <a:ext cx="0" cy="914100"/>
            </a:xfrm>
            <a:prstGeom prst="straightConnector1">
              <a:avLst/>
            </a:prstGeom>
            <a:noFill/>
            <a:ln cap="flat" cmpd="sng" w="12700">
              <a:solidFill>
                <a:schemeClr val="accent1"/>
              </a:solidFill>
              <a:prstDash val="solid"/>
              <a:round/>
              <a:headEnd len="sm" w="sm" type="none"/>
              <a:tailEnd len="sm" w="sm" type="none"/>
            </a:ln>
          </p:spPr>
        </p:cxnSp>
        <p:sp>
          <p:nvSpPr>
            <p:cNvPr id="4266" name="Google Shape;4266;g258ecb7b643_0_2993"/>
            <p:cNvSpPr/>
            <p:nvPr/>
          </p:nvSpPr>
          <p:spPr>
            <a:xfrm>
              <a:off x="973176" y="1492936"/>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267" name="Google Shape;4267;g258ecb7b643_0_2993"/>
          <p:cNvGrpSpPr/>
          <p:nvPr/>
        </p:nvGrpSpPr>
        <p:grpSpPr>
          <a:xfrm>
            <a:off x="5033439" y="3141131"/>
            <a:ext cx="175200" cy="1120023"/>
            <a:chOff x="4892034" y="3197693"/>
            <a:chExt cx="175200" cy="1120023"/>
          </a:xfrm>
        </p:grpSpPr>
        <p:cxnSp>
          <p:nvCxnSpPr>
            <p:cNvPr id="4268" name="Google Shape;4268;g258ecb7b643_0_2993"/>
            <p:cNvCxnSpPr/>
            <p:nvPr/>
          </p:nvCxnSpPr>
          <p:spPr>
            <a:xfrm>
              <a:off x="4979664" y="3403616"/>
              <a:ext cx="0" cy="914100"/>
            </a:xfrm>
            <a:prstGeom prst="straightConnector1">
              <a:avLst/>
            </a:prstGeom>
            <a:noFill/>
            <a:ln cap="flat" cmpd="sng" w="12700">
              <a:solidFill>
                <a:schemeClr val="accent1"/>
              </a:solidFill>
              <a:prstDash val="solid"/>
              <a:round/>
              <a:headEnd len="sm" w="sm" type="none"/>
              <a:tailEnd len="sm" w="sm" type="none"/>
            </a:ln>
          </p:spPr>
        </p:cxnSp>
        <p:sp>
          <p:nvSpPr>
            <p:cNvPr id="4269" name="Google Shape;4269;g258ecb7b643_0_2993"/>
            <p:cNvSpPr/>
            <p:nvPr/>
          </p:nvSpPr>
          <p:spPr>
            <a:xfrm>
              <a:off x="4892034" y="3197693"/>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270" name="Google Shape;4270;g258ecb7b643_0_2993"/>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71" name="Google Shape;4271;g258ecb7b643_0_2993"/>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72" name="Google Shape;4272;g258ecb7b643_0_2993"/>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73" name="Google Shape;4273;g258ecb7b643_0_2993"/>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74" name="Google Shape;4274;g258ecb7b643_0_2993"/>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75" name="Google Shape;4275;g258ecb7b643_0_2993"/>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76" name="Google Shape;4276;g258ecb7b643_0_2993"/>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77" name="Google Shape;4277;g258ecb7b643_0_2993"/>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78" name="Google Shape;4278;g258ecb7b643_0_299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79" name="Google Shape;4279;g258ecb7b643_0_299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4280" name="Shape 4280"/>
        <p:cNvGrpSpPr/>
        <p:nvPr/>
      </p:nvGrpSpPr>
      <p:grpSpPr>
        <a:xfrm>
          <a:off x="0" y="0"/>
          <a:ext cx="0" cy="0"/>
          <a:chOff x="0" y="0"/>
          <a:chExt cx="0" cy="0"/>
        </a:xfrm>
      </p:grpSpPr>
      <p:pic>
        <p:nvPicPr>
          <p:cNvPr descr="Shape&#10;&#10;Description automatically generated with low confidence" id="4281" name="Google Shape;4281;g258ecb7b643_0_3017"/>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4282" name="Google Shape;4282;g258ecb7b643_0_3017"/>
          <p:cNvGrpSpPr/>
          <p:nvPr/>
        </p:nvGrpSpPr>
        <p:grpSpPr>
          <a:xfrm>
            <a:off x="1114581" y="1436374"/>
            <a:ext cx="4094058" cy="2824780"/>
            <a:chOff x="1114581" y="1436374"/>
            <a:chExt cx="4094058" cy="2824780"/>
          </a:xfrm>
        </p:grpSpPr>
        <p:grpSp>
          <p:nvGrpSpPr>
            <p:cNvPr id="4283" name="Google Shape;4283;g258ecb7b643_0_3017"/>
            <p:cNvGrpSpPr/>
            <p:nvPr/>
          </p:nvGrpSpPr>
          <p:grpSpPr>
            <a:xfrm>
              <a:off x="1114581" y="3141131"/>
              <a:ext cx="175200" cy="1120023"/>
              <a:chOff x="973176" y="3197693"/>
              <a:chExt cx="175200" cy="1120023"/>
            </a:xfrm>
          </p:grpSpPr>
          <p:sp>
            <p:nvSpPr>
              <p:cNvPr id="4284" name="Google Shape;4284;g258ecb7b643_0_3017"/>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85" name="Google Shape;4285;g258ecb7b643_0_3017"/>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4286" name="Google Shape;4286;g258ecb7b643_0_3017"/>
            <p:cNvGrpSpPr/>
            <p:nvPr/>
          </p:nvGrpSpPr>
          <p:grpSpPr>
            <a:xfrm>
              <a:off x="5033439" y="1436374"/>
              <a:ext cx="175200" cy="1120023"/>
              <a:chOff x="4892034" y="1492936"/>
              <a:chExt cx="175200" cy="1120023"/>
            </a:xfrm>
          </p:grpSpPr>
          <p:sp>
            <p:nvSpPr>
              <p:cNvPr id="4287" name="Google Shape;4287;g258ecb7b643_0_3017"/>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288" name="Google Shape;4288;g258ecb7b643_0_3017"/>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4289" name="Google Shape;4289;g258ecb7b643_0_3017"/>
            <p:cNvGrpSpPr/>
            <p:nvPr/>
          </p:nvGrpSpPr>
          <p:grpSpPr>
            <a:xfrm>
              <a:off x="1114581" y="1436374"/>
              <a:ext cx="175200" cy="1120023"/>
              <a:chOff x="973176" y="1492936"/>
              <a:chExt cx="175200" cy="1120023"/>
            </a:xfrm>
          </p:grpSpPr>
          <p:cxnSp>
            <p:nvCxnSpPr>
              <p:cNvPr id="4290" name="Google Shape;4290;g258ecb7b643_0_3017"/>
              <p:cNvCxnSpPr/>
              <p:nvPr/>
            </p:nvCxnSpPr>
            <p:spPr>
              <a:xfrm>
                <a:off x="1060806" y="1698859"/>
                <a:ext cx="0" cy="914100"/>
              </a:xfrm>
              <a:prstGeom prst="straightConnector1">
                <a:avLst/>
              </a:prstGeom>
              <a:noFill/>
              <a:ln cap="flat" cmpd="sng" w="12700">
                <a:solidFill>
                  <a:schemeClr val="dk2"/>
                </a:solidFill>
                <a:prstDash val="solid"/>
                <a:round/>
                <a:headEnd len="sm" w="sm" type="none"/>
                <a:tailEnd len="sm" w="sm" type="none"/>
              </a:ln>
            </p:spPr>
          </p:cxnSp>
          <p:sp>
            <p:nvSpPr>
              <p:cNvPr id="4291" name="Google Shape;4291;g258ecb7b643_0_3017"/>
              <p:cNvSpPr/>
              <p:nvPr/>
            </p:nvSpPr>
            <p:spPr>
              <a:xfrm>
                <a:off x="973176" y="1492936"/>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292" name="Google Shape;4292;g258ecb7b643_0_3017"/>
            <p:cNvGrpSpPr/>
            <p:nvPr/>
          </p:nvGrpSpPr>
          <p:grpSpPr>
            <a:xfrm>
              <a:off x="5033439" y="3141131"/>
              <a:ext cx="175200" cy="1120023"/>
              <a:chOff x="4892034" y="3197693"/>
              <a:chExt cx="175200" cy="1120023"/>
            </a:xfrm>
          </p:grpSpPr>
          <p:cxnSp>
            <p:nvCxnSpPr>
              <p:cNvPr id="4293" name="Google Shape;4293;g258ecb7b643_0_3017"/>
              <p:cNvCxnSpPr/>
              <p:nvPr/>
            </p:nvCxnSpPr>
            <p:spPr>
              <a:xfrm>
                <a:off x="4979664" y="3403616"/>
                <a:ext cx="0" cy="914100"/>
              </a:xfrm>
              <a:prstGeom prst="straightConnector1">
                <a:avLst/>
              </a:prstGeom>
              <a:noFill/>
              <a:ln cap="flat" cmpd="sng" w="12700">
                <a:solidFill>
                  <a:schemeClr val="dk2"/>
                </a:solidFill>
                <a:prstDash val="solid"/>
                <a:round/>
                <a:headEnd len="sm" w="sm" type="none"/>
                <a:tailEnd len="sm" w="sm" type="none"/>
              </a:ln>
            </p:spPr>
          </p:cxnSp>
          <p:sp>
            <p:nvSpPr>
              <p:cNvPr id="4294" name="Google Shape;4294;g258ecb7b643_0_3017"/>
              <p:cNvSpPr/>
              <p:nvPr/>
            </p:nvSpPr>
            <p:spPr>
              <a:xfrm>
                <a:off x="4892034" y="3197693"/>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295" name="Google Shape;4295;g258ecb7b643_0_3017"/>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96" name="Google Shape;4296;g258ecb7b643_0_3017"/>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97" name="Google Shape;4297;g258ecb7b643_0_3017"/>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98" name="Google Shape;4298;g258ecb7b643_0_3017"/>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299" name="Google Shape;4299;g258ecb7b643_0_3017"/>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00" name="Google Shape;4300;g258ecb7b643_0_3017"/>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01" name="Google Shape;4301;g258ecb7b643_0_3017"/>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02" name="Google Shape;4302;g258ecb7b643_0_3017"/>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03" name="Google Shape;4303;g258ecb7b643_0_301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4" name="Google Shape;4304;g258ecb7b643_0_301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4305" name="Shape 4305"/>
        <p:cNvGrpSpPr/>
        <p:nvPr/>
      </p:nvGrpSpPr>
      <p:grpSpPr>
        <a:xfrm>
          <a:off x="0" y="0"/>
          <a:ext cx="0" cy="0"/>
          <a:chOff x="0" y="0"/>
          <a:chExt cx="0" cy="0"/>
        </a:xfrm>
      </p:grpSpPr>
      <p:pic>
        <p:nvPicPr>
          <p:cNvPr descr="Shape&#10;&#10;Description automatically generated with low confidence" id="4306" name="Google Shape;4306;g258ecb7b643_0_3042"/>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307" name="Google Shape;4307;g258ecb7b643_0_3042"/>
          <p:cNvSpPr/>
          <p:nvPr/>
        </p:nvSpPr>
        <p:spPr>
          <a:xfrm>
            <a:off x="496108" y="1739452"/>
            <a:ext cx="840900" cy="1856700"/>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08" name="Google Shape;4308;g258ecb7b643_0_3042"/>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4309" name="Google Shape;4309;g258ecb7b643_0_3042"/>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4310" name="Google Shape;4310;g258ecb7b643_0_3042"/>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11" name="Google Shape;4311;g258ecb7b643_0_3042"/>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4312" name="Google Shape;4312;g258ecb7b643_0_3042"/>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4313" name="Google Shape;4313;g258ecb7b643_0_3042"/>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14" name="Google Shape;4314;g258ecb7b643_0_3042"/>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15" name="Google Shape;4315;g258ecb7b643_0_304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16" name="Google Shape;4316;g258ecb7b643_0_304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4317" name="Shape 4317"/>
        <p:cNvGrpSpPr/>
        <p:nvPr/>
      </p:nvGrpSpPr>
      <p:grpSpPr>
        <a:xfrm>
          <a:off x="0" y="0"/>
          <a:ext cx="0" cy="0"/>
          <a:chOff x="0" y="0"/>
          <a:chExt cx="0" cy="0"/>
        </a:xfrm>
      </p:grpSpPr>
      <p:pic>
        <p:nvPicPr>
          <p:cNvPr descr="Shape&#10;&#10;Description automatically generated with low confidence" id="4318" name="Google Shape;4318;g258ecb7b643_0_305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319" name="Google Shape;4319;g258ecb7b643_0_3054"/>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0" name="Google Shape;4320;g258ecb7b643_0_3054"/>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4321" name="Google Shape;4321;g258ecb7b643_0_3054"/>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4322" name="Google Shape;4322;g258ecb7b643_0_3054"/>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3" name="Google Shape;4323;g258ecb7b643_0_3054"/>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4324" name="Google Shape;4324;g258ecb7b643_0_3054"/>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4325" name="Google Shape;4325;g258ecb7b643_0_3054"/>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26" name="Google Shape;4326;g258ecb7b643_0_3054"/>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27" name="Google Shape;4327;g258ecb7b643_0_305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8" name="Google Shape;4328;g258ecb7b643_0_305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4329" name="Shape 4329"/>
        <p:cNvGrpSpPr/>
        <p:nvPr/>
      </p:nvGrpSpPr>
      <p:grpSpPr>
        <a:xfrm>
          <a:off x="0" y="0"/>
          <a:ext cx="0" cy="0"/>
          <a:chOff x="0" y="0"/>
          <a:chExt cx="0" cy="0"/>
        </a:xfrm>
      </p:grpSpPr>
      <p:pic>
        <p:nvPicPr>
          <p:cNvPr descr="Shape&#10;&#10;Description automatically generated with low confidence" id="4330" name="Google Shape;4330;g258ecb7b643_0_306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331" name="Google Shape;4331;g258ecb7b643_0_3066"/>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32" name="Google Shape;4332;g258ecb7b643_0_3066"/>
          <p:cNvSpPr/>
          <p:nvPr/>
        </p:nvSpPr>
        <p:spPr>
          <a:xfrm>
            <a:off x="919659"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4333" name="Google Shape;4333;g258ecb7b643_0_3066"/>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4334" name="Google Shape;4334;g258ecb7b643_0_3066"/>
          <p:cNvSpPr txBox="1"/>
          <p:nvPr>
            <p:ph idx="1" type="body"/>
          </p:nvPr>
        </p:nvSpPr>
        <p:spPr>
          <a:xfrm>
            <a:off x="1086864"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35" name="Google Shape;4335;g258ecb7b643_0_3066"/>
          <p:cNvSpPr/>
          <p:nvPr/>
        </p:nvSpPr>
        <p:spPr>
          <a:xfrm>
            <a:off x="3465552" y="1739452"/>
            <a:ext cx="840900" cy="1856700"/>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36" name="Google Shape;4336;g258ecb7b643_0_3066"/>
          <p:cNvSpPr/>
          <p:nvPr/>
        </p:nvSpPr>
        <p:spPr>
          <a:xfrm>
            <a:off x="3889103"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4337" name="Google Shape;4337;g258ecb7b643_0_3066"/>
          <p:cNvSpPr txBox="1"/>
          <p:nvPr/>
        </p:nvSpPr>
        <p:spPr>
          <a:xfrm>
            <a:off x="3457696"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4338" name="Google Shape;4338;g258ecb7b643_0_3066"/>
          <p:cNvSpPr txBox="1"/>
          <p:nvPr>
            <p:ph idx="2" type="body"/>
          </p:nvPr>
        </p:nvSpPr>
        <p:spPr>
          <a:xfrm>
            <a:off x="4056308"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39" name="Google Shape;4339;g258ecb7b643_0_3066"/>
          <p:cNvSpPr/>
          <p:nvPr/>
        </p:nvSpPr>
        <p:spPr>
          <a:xfrm>
            <a:off x="6434995" y="1739452"/>
            <a:ext cx="840900" cy="1856700"/>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40" name="Google Shape;4340;g258ecb7b643_0_3066"/>
          <p:cNvSpPr/>
          <p:nvPr/>
        </p:nvSpPr>
        <p:spPr>
          <a:xfrm>
            <a:off x="6858546"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4341" name="Google Shape;4341;g258ecb7b643_0_3066"/>
          <p:cNvSpPr txBox="1"/>
          <p:nvPr/>
        </p:nvSpPr>
        <p:spPr>
          <a:xfrm>
            <a:off x="6427139"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4342" name="Google Shape;4342;g258ecb7b643_0_3066"/>
          <p:cNvSpPr txBox="1"/>
          <p:nvPr>
            <p:ph idx="3" type="body"/>
          </p:nvPr>
        </p:nvSpPr>
        <p:spPr>
          <a:xfrm>
            <a:off x="7025751"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43" name="Google Shape;4343;g258ecb7b643_0_306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44" name="Google Shape;4344;g258ecb7b643_0_306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389" name="Shape 389"/>
        <p:cNvGrpSpPr/>
        <p:nvPr/>
      </p:nvGrpSpPr>
      <p:grpSpPr>
        <a:xfrm>
          <a:off x="0" y="0"/>
          <a:ext cx="0" cy="0"/>
          <a:chOff x="0" y="0"/>
          <a:chExt cx="0" cy="0"/>
        </a:xfrm>
      </p:grpSpPr>
      <p:sp>
        <p:nvSpPr>
          <p:cNvPr id="390" name="Google Shape;390;g22ec255c461_0_4801"/>
          <p:cNvSpPr/>
          <p:nvPr/>
        </p:nvSpPr>
        <p:spPr>
          <a:xfrm>
            <a:off x="0" y="-1"/>
            <a:ext cx="4898700" cy="5143500"/>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descr="Shape&#10;&#10;Description automatically generated with low confidence" id="391" name="Google Shape;391;g22ec255c461_0_4801"/>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392" name="Google Shape;392;g22ec255c461_0_4801"/>
          <p:cNvSpPr/>
          <p:nvPr/>
        </p:nvSpPr>
        <p:spPr>
          <a:xfrm>
            <a:off x="0" y="378375"/>
            <a:ext cx="4258500" cy="461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93" name="Google Shape;393;g22ec255c461_0_4801"/>
          <p:cNvSpPr txBox="1"/>
          <p:nvPr>
            <p:ph type="title"/>
          </p:nvPr>
        </p:nvSpPr>
        <p:spPr>
          <a:xfrm>
            <a:off x="144711" y="436897"/>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4" name="Google Shape;394;g22ec255c461_0_4801"/>
          <p:cNvSpPr txBox="1"/>
          <p:nvPr>
            <p:ph idx="1" type="body"/>
          </p:nvPr>
        </p:nvSpPr>
        <p:spPr>
          <a:xfrm>
            <a:off x="144711" y="1422475"/>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g22ec255c461_0_4801"/>
          <p:cNvSpPr txBox="1"/>
          <p:nvPr>
            <p:ph idx="2" type="body"/>
          </p:nvPr>
        </p:nvSpPr>
        <p:spPr>
          <a:xfrm>
            <a:off x="144711" y="954389"/>
            <a:ext cx="4343100" cy="3579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4345" name="Shape 4345"/>
        <p:cNvGrpSpPr/>
        <p:nvPr/>
      </p:nvGrpSpPr>
      <p:grpSpPr>
        <a:xfrm>
          <a:off x="0" y="0"/>
          <a:ext cx="0" cy="0"/>
          <a:chOff x="0" y="0"/>
          <a:chExt cx="0" cy="0"/>
        </a:xfrm>
      </p:grpSpPr>
      <p:pic>
        <p:nvPicPr>
          <p:cNvPr descr="Shape&#10;&#10;Description automatically generated with low confidence" id="4346" name="Google Shape;4346;g258ecb7b643_0_3082"/>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4347" name="Google Shape;4347;g258ecb7b643_0_3082"/>
          <p:cNvCxnSpPr/>
          <p:nvPr/>
        </p:nvCxnSpPr>
        <p:spPr>
          <a:xfrm>
            <a:off x="0" y="2140589"/>
            <a:ext cx="9144000" cy="0"/>
          </a:xfrm>
          <a:prstGeom prst="straightConnector1">
            <a:avLst/>
          </a:prstGeom>
          <a:noFill/>
          <a:ln cap="flat" cmpd="sng" w="9525">
            <a:solidFill>
              <a:srgbClr val="D8D8D8"/>
            </a:solidFill>
            <a:prstDash val="solid"/>
            <a:round/>
            <a:headEnd len="sm" w="sm" type="none"/>
            <a:tailEnd len="sm" w="sm" type="none"/>
          </a:ln>
        </p:spPr>
      </p:cxnSp>
      <p:grpSp>
        <p:nvGrpSpPr>
          <p:cNvPr id="4348" name="Google Shape;4348;g258ecb7b643_0_3082"/>
          <p:cNvGrpSpPr/>
          <p:nvPr/>
        </p:nvGrpSpPr>
        <p:grpSpPr>
          <a:xfrm>
            <a:off x="2257325" y="1861278"/>
            <a:ext cx="560400" cy="825181"/>
            <a:chOff x="2257325" y="1871217"/>
            <a:chExt cx="560400" cy="825181"/>
          </a:xfrm>
        </p:grpSpPr>
        <p:sp>
          <p:nvSpPr>
            <p:cNvPr id="4349" name="Google Shape;4349;g258ecb7b643_0_3082"/>
            <p:cNvSpPr/>
            <p:nvPr/>
          </p:nvSpPr>
          <p:spPr>
            <a:xfrm rot="2700000">
              <a:off x="2339394" y="1953286"/>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350" name="Google Shape;4350;g258ecb7b643_0_3082"/>
            <p:cNvSpPr/>
            <p:nvPr/>
          </p:nvSpPr>
          <p:spPr>
            <a:xfrm rot="2700000">
              <a:off x="2339394"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4351" name="Google Shape;4351;g258ecb7b643_0_3082"/>
            <p:cNvCxnSpPr/>
            <p:nvPr/>
          </p:nvCxnSpPr>
          <p:spPr>
            <a:xfrm>
              <a:off x="2537525"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4352" name="Google Shape;4352;g258ecb7b643_0_3082"/>
            <p:cNvSpPr/>
            <p:nvPr/>
          </p:nvSpPr>
          <p:spPr>
            <a:xfrm rot="2700000">
              <a:off x="2416398" y="2138970"/>
              <a:ext cx="242255" cy="242255"/>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4353" name="Google Shape;4353;g258ecb7b643_0_3082"/>
          <p:cNvGrpSpPr/>
          <p:nvPr/>
        </p:nvGrpSpPr>
        <p:grpSpPr>
          <a:xfrm>
            <a:off x="6326276" y="1861278"/>
            <a:ext cx="560400" cy="825181"/>
            <a:chOff x="6326276" y="1871217"/>
            <a:chExt cx="560400" cy="825181"/>
          </a:xfrm>
        </p:grpSpPr>
        <p:sp>
          <p:nvSpPr>
            <p:cNvPr id="4354" name="Google Shape;4354;g258ecb7b643_0_3082"/>
            <p:cNvSpPr/>
            <p:nvPr/>
          </p:nvSpPr>
          <p:spPr>
            <a:xfrm rot="2700000">
              <a:off x="6408345" y="1953286"/>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355" name="Google Shape;4355;g258ecb7b643_0_3082"/>
            <p:cNvSpPr/>
            <p:nvPr/>
          </p:nvSpPr>
          <p:spPr>
            <a:xfrm rot="2700000">
              <a:off x="6408345"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4356" name="Google Shape;4356;g258ecb7b643_0_3082"/>
            <p:cNvCxnSpPr/>
            <p:nvPr/>
          </p:nvCxnSpPr>
          <p:spPr>
            <a:xfrm>
              <a:off x="6606476"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4357" name="Google Shape;4357;g258ecb7b643_0_3082"/>
            <p:cNvSpPr/>
            <p:nvPr/>
          </p:nvSpPr>
          <p:spPr>
            <a:xfrm rot="2700000">
              <a:off x="6485349" y="2138970"/>
              <a:ext cx="242255" cy="242255"/>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4358" name="Google Shape;4358;g258ecb7b643_0_3082"/>
          <p:cNvSpPr txBox="1"/>
          <p:nvPr>
            <p:ph idx="1" type="body"/>
          </p:nvPr>
        </p:nvSpPr>
        <p:spPr>
          <a:xfrm>
            <a:off x="108292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59" name="Google Shape;4359;g258ecb7b643_0_3082"/>
          <p:cNvSpPr txBox="1"/>
          <p:nvPr>
            <p:ph idx="2" type="body"/>
          </p:nvPr>
        </p:nvSpPr>
        <p:spPr>
          <a:xfrm>
            <a:off x="515187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60" name="Google Shape;4360;g258ecb7b643_0_3082"/>
          <p:cNvSpPr txBox="1"/>
          <p:nvPr>
            <p:ph idx="3" type="body"/>
          </p:nvPr>
        </p:nvSpPr>
        <p:spPr>
          <a:xfrm>
            <a:off x="108292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61" name="Google Shape;4361;g258ecb7b643_0_3082"/>
          <p:cNvSpPr txBox="1"/>
          <p:nvPr>
            <p:ph idx="4" type="body"/>
          </p:nvPr>
        </p:nvSpPr>
        <p:spPr>
          <a:xfrm>
            <a:off x="515187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62" name="Google Shape;4362;g258ecb7b643_0_308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3" name="Google Shape;4363;g258ecb7b643_0_308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4364" name="Shape 4364"/>
        <p:cNvGrpSpPr/>
        <p:nvPr/>
      </p:nvGrpSpPr>
      <p:grpSpPr>
        <a:xfrm>
          <a:off x="0" y="0"/>
          <a:ext cx="0" cy="0"/>
          <a:chOff x="0" y="0"/>
          <a:chExt cx="0" cy="0"/>
        </a:xfrm>
      </p:grpSpPr>
      <p:pic>
        <p:nvPicPr>
          <p:cNvPr descr="Shape&#10;&#10;Description automatically generated with low confidence" id="4365" name="Google Shape;4365;g258ecb7b643_0_310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366" name="Google Shape;4366;g258ecb7b643_0_3101"/>
          <p:cNvSpPr/>
          <p:nvPr/>
        </p:nvSpPr>
        <p:spPr>
          <a:xfrm>
            <a:off x="1369704" y="2023249"/>
            <a:ext cx="6404700" cy="45600"/>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367" name="Google Shape;4367;g258ecb7b643_0_3101"/>
          <p:cNvGrpSpPr/>
          <p:nvPr/>
        </p:nvGrpSpPr>
        <p:grpSpPr>
          <a:xfrm>
            <a:off x="865742" y="1720353"/>
            <a:ext cx="7412606" cy="894892"/>
            <a:chOff x="865742" y="1720353"/>
            <a:chExt cx="7412606" cy="894892"/>
          </a:xfrm>
        </p:grpSpPr>
        <p:grpSp>
          <p:nvGrpSpPr>
            <p:cNvPr id="4368" name="Google Shape;4368;g258ecb7b643_0_3101"/>
            <p:cNvGrpSpPr/>
            <p:nvPr/>
          </p:nvGrpSpPr>
          <p:grpSpPr>
            <a:xfrm>
              <a:off x="3119411" y="1720353"/>
              <a:ext cx="651600" cy="894892"/>
              <a:chOff x="2980317" y="2014294"/>
              <a:chExt cx="651600" cy="894892"/>
            </a:xfrm>
          </p:grpSpPr>
          <p:cxnSp>
            <p:nvCxnSpPr>
              <p:cNvPr id="4369" name="Google Shape;4369;g258ecb7b643_0_3101"/>
              <p:cNvCxnSpPr>
                <a:endCxn id="4370" idx="4"/>
              </p:cNvCxnSpPr>
              <p:nvPr/>
            </p:nvCxnSpPr>
            <p:spPr>
              <a:xfrm rot="10800000">
                <a:off x="3306109" y="2595086"/>
                <a:ext cx="0" cy="314100"/>
              </a:xfrm>
              <a:prstGeom prst="straightConnector1">
                <a:avLst/>
              </a:prstGeom>
              <a:noFill/>
              <a:ln cap="flat" cmpd="sng" w="9525">
                <a:solidFill>
                  <a:srgbClr val="BFBFBF"/>
                </a:solidFill>
                <a:prstDash val="solid"/>
                <a:round/>
                <a:headEnd len="sm" w="sm" type="none"/>
                <a:tailEnd len="sm" w="sm" type="none"/>
              </a:ln>
            </p:spPr>
          </p:cxnSp>
          <p:sp>
            <p:nvSpPr>
              <p:cNvPr id="4371" name="Google Shape;4371;g258ecb7b643_0_3101"/>
              <p:cNvSpPr/>
              <p:nvPr/>
            </p:nvSpPr>
            <p:spPr>
              <a:xfrm>
                <a:off x="2980317"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370" name="Google Shape;4370;g258ecb7b643_0_3101"/>
              <p:cNvSpPr/>
              <p:nvPr/>
            </p:nvSpPr>
            <p:spPr>
              <a:xfrm>
                <a:off x="3051109"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2</a:t>
                </a:r>
                <a:endParaRPr/>
              </a:p>
            </p:txBody>
          </p:sp>
        </p:grpSp>
        <p:grpSp>
          <p:nvGrpSpPr>
            <p:cNvPr id="4372" name="Google Shape;4372;g258ecb7b643_0_3101"/>
            <p:cNvGrpSpPr/>
            <p:nvPr/>
          </p:nvGrpSpPr>
          <p:grpSpPr>
            <a:xfrm>
              <a:off x="5373080" y="1720353"/>
              <a:ext cx="651600" cy="894892"/>
              <a:chOff x="5071929" y="2014294"/>
              <a:chExt cx="651600" cy="894892"/>
            </a:xfrm>
          </p:grpSpPr>
          <p:cxnSp>
            <p:nvCxnSpPr>
              <p:cNvPr id="4373" name="Google Shape;4373;g258ecb7b643_0_3101"/>
              <p:cNvCxnSpPr>
                <a:endCxn id="4374" idx="4"/>
              </p:cNvCxnSpPr>
              <p:nvPr/>
            </p:nvCxnSpPr>
            <p:spPr>
              <a:xfrm rot="10800000">
                <a:off x="5397721" y="2595086"/>
                <a:ext cx="0" cy="314100"/>
              </a:xfrm>
              <a:prstGeom prst="straightConnector1">
                <a:avLst/>
              </a:prstGeom>
              <a:noFill/>
              <a:ln cap="flat" cmpd="sng" w="9525">
                <a:solidFill>
                  <a:srgbClr val="BFBFBF"/>
                </a:solidFill>
                <a:prstDash val="solid"/>
                <a:round/>
                <a:headEnd len="sm" w="sm" type="none"/>
                <a:tailEnd len="sm" w="sm" type="none"/>
              </a:ln>
            </p:spPr>
          </p:cxnSp>
          <p:sp>
            <p:nvSpPr>
              <p:cNvPr id="4375" name="Google Shape;4375;g258ecb7b643_0_3101"/>
              <p:cNvSpPr/>
              <p:nvPr/>
            </p:nvSpPr>
            <p:spPr>
              <a:xfrm>
                <a:off x="5071929"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374" name="Google Shape;4374;g258ecb7b643_0_3101"/>
              <p:cNvSpPr/>
              <p:nvPr/>
            </p:nvSpPr>
            <p:spPr>
              <a:xfrm>
                <a:off x="5142721"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3</a:t>
                </a:r>
                <a:endParaRPr/>
              </a:p>
            </p:txBody>
          </p:sp>
        </p:grpSp>
        <p:grpSp>
          <p:nvGrpSpPr>
            <p:cNvPr id="4376" name="Google Shape;4376;g258ecb7b643_0_3101"/>
            <p:cNvGrpSpPr/>
            <p:nvPr/>
          </p:nvGrpSpPr>
          <p:grpSpPr>
            <a:xfrm>
              <a:off x="7626748" y="1720353"/>
              <a:ext cx="651600" cy="894892"/>
              <a:chOff x="7469822" y="2014294"/>
              <a:chExt cx="651600" cy="894892"/>
            </a:xfrm>
          </p:grpSpPr>
          <p:cxnSp>
            <p:nvCxnSpPr>
              <p:cNvPr id="4377" name="Google Shape;4377;g258ecb7b643_0_3101"/>
              <p:cNvCxnSpPr>
                <a:endCxn id="4378" idx="4"/>
              </p:cNvCxnSpPr>
              <p:nvPr/>
            </p:nvCxnSpPr>
            <p:spPr>
              <a:xfrm rot="10800000">
                <a:off x="7795614" y="2595086"/>
                <a:ext cx="0" cy="314100"/>
              </a:xfrm>
              <a:prstGeom prst="straightConnector1">
                <a:avLst/>
              </a:prstGeom>
              <a:noFill/>
              <a:ln cap="flat" cmpd="sng" w="9525">
                <a:solidFill>
                  <a:srgbClr val="BFBFBF"/>
                </a:solidFill>
                <a:prstDash val="solid"/>
                <a:round/>
                <a:headEnd len="sm" w="sm" type="none"/>
                <a:tailEnd len="sm" w="sm" type="none"/>
              </a:ln>
            </p:spPr>
          </p:cxnSp>
          <p:sp>
            <p:nvSpPr>
              <p:cNvPr id="4379" name="Google Shape;4379;g258ecb7b643_0_3101"/>
              <p:cNvSpPr/>
              <p:nvPr/>
            </p:nvSpPr>
            <p:spPr>
              <a:xfrm>
                <a:off x="7469822"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378" name="Google Shape;4378;g258ecb7b643_0_3101"/>
              <p:cNvSpPr/>
              <p:nvPr/>
            </p:nvSpPr>
            <p:spPr>
              <a:xfrm>
                <a:off x="7540614"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4</a:t>
                </a:r>
                <a:endParaRPr/>
              </a:p>
            </p:txBody>
          </p:sp>
        </p:grpSp>
        <p:grpSp>
          <p:nvGrpSpPr>
            <p:cNvPr id="4380" name="Google Shape;4380;g258ecb7b643_0_3101"/>
            <p:cNvGrpSpPr/>
            <p:nvPr/>
          </p:nvGrpSpPr>
          <p:grpSpPr>
            <a:xfrm>
              <a:off x="865742" y="1720353"/>
              <a:ext cx="651600" cy="894892"/>
              <a:chOff x="888704" y="2014294"/>
              <a:chExt cx="651600" cy="894892"/>
            </a:xfrm>
          </p:grpSpPr>
          <p:cxnSp>
            <p:nvCxnSpPr>
              <p:cNvPr id="4381" name="Google Shape;4381;g258ecb7b643_0_3101"/>
              <p:cNvCxnSpPr>
                <a:endCxn id="4382" idx="4"/>
              </p:cNvCxnSpPr>
              <p:nvPr/>
            </p:nvCxnSpPr>
            <p:spPr>
              <a:xfrm rot="10800000">
                <a:off x="1214496" y="2595086"/>
                <a:ext cx="0" cy="314100"/>
              </a:xfrm>
              <a:prstGeom prst="straightConnector1">
                <a:avLst/>
              </a:prstGeom>
              <a:noFill/>
              <a:ln cap="flat" cmpd="sng" w="9525">
                <a:solidFill>
                  <a:srgbClr val="BFBFBF"/>
                </a:solidFill>
                <a:prstDash val="solid"/>
                <a:round/>
                <a:headEnd len="sm" w="sm" type="none"/>
                <a:tailEnd len="sm" w="sm" type="none"/>
              </a:ln>
            </p:spPr>
          </p:cxnSp>
          <p:sp>
            <p:nvSpPr>
              <p:cNvPr id="4383" name="Google Shape;4383;g258ecb7b643_0_3101"/>
              <p:cNvSpPr/>
              <p:nvPr/>
            </p:nvSpPr>
            <p:spPr>
              <a:xfrm>
                <a:off x="888704"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382" name="Google Shape;4382;g258ecb7b643_0_3101"/>
              <p:cNvSpPr/>
              <p:nvPr/>
            </p:nvSpPr>
            <p:spPr>
              <a:xfrm>
                <a:off x="959496"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1</a:t>
                </a:r>
                <a:endParaRPr/>
              </a:p>
            </p:txBody>
          </p:sp>
        </p:grpSp>
      </p:grpSp>
      <p:sp>
        <p:nvSpPr>
          <p:cNvPr id="4384" name="Google Shape;4384;g258ecb7b643_0_3101"/>
          <p:cNvSpPr txBox="1"/>
          <p:nvPr>
            <p:ph idx="1" type="body"/>
          </p:nvPr>
        </p:nvSpPr>
        <p:spPr>
          <a:xfrm>
            <a:off x="2587791"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85" name="Google Shape;4385;g258ecb7b643_0_3101"/>
          <p:cNvSpPr txBox="1"/>
          <p:nvPr>
            <p:ph idx="2" type="body"/>
          </p:nvPr>
        </p:nvSpPr>
        <p:spPr>
          <a:xfrm>
            <a:off x="334122"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86" name="Google Shape;4386;g258ecb7b643_0_3101"/>
          <p:cNvSpPr txBox="1"/>
          <p:nvPr>
            <p:ph idx="3" type="body"/>
          </p:nvPr>
        </p:nvSpPr>
        <p:spPr>
          <a:xfrm>
            <a:off x="4841460"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87" name="Google Shape;4387;g258ecb7b643_0_3101"/>
          <p:cNvSpPr txBox="1"/>
          <p:nvPr>
            <p:ph idx="4" type="body"/>
          </p:nvPr>
        </p:nvSpPr>
        <p:spPr>
          <a:xfrm>
            <a:off x="7095128"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88" name="Google Shape;4388;g258ecb7b643_0_3101"/>
          <p:cNvSpPr txBox="1"/>
          <p:nvPr>
            <p:ph idx="5" type="body"/>
          </p:nvPr>
        </p:nvSpPr>
        <p:spPr>
          <a:xfrm>
            <a:off x="2587791"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89" name="Google Shape;4389;g258ecb7b643_0_3101"/>
          <p:cNvSpPr txBox="1"/>
          <p:nvPr>
            <p:ph idx="6" type="body"/>
          </p:nvPr>
        </p:nvSpPr>
        <p:spPr>
          <a:xfrm>
            <a:off x="334122"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90" name="Google Shape;4390;g258ecb7b643_0_3101"/>
          <p:cNvSpPr txBox="1"/>
          <p:nvPr>
            <p:ph idx="7" type="body"/>
          </p:nvPr>
        </p:nvSpPr>
        <p:spPr>
          <a:xfrm>
            <a:off x="4841460"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91" name="Google Shape;4391;g258ecb7b643_0_3101"/>
          <p:cNvSpPr txBox="1"/>
          <p:nvPr>
            <p:ph idx="8" type="body"/>
          </p:nvPr>
        </p:nvSpPr>
        <p:spPr>
          <a:xfrm>
            <a:off x="7095128"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92" name="Google Shape;4392;g258ecb7b643_0_310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3" name="Google Shape;4393;g258ecb7b643_0_310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4394" name="Shape 4394"/>
        <p:cNvGrpSpPr/>
        <p:nvPr/>
      </p:nvGrpSpPr>
      <p:grpSpPr>
        <a:xfrm>
          <a:off x="0" y="0"/>
          <a:ext cx="0" cy="0"/>
          <a:chOff x="0" y="0"/>
          <a:chExt cx="0" cy="0"/>
        </a:xfrm>
      </p:grpSpPr>
      <p:pic>
        <p:nvPicPr>
          <p:cNvPr descr="Shape&#10;&#10;Description automatically generated with low confidence" id="4395" name="Google Shape;4395;g258ecb7b643_0_313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396" name="Google Shape;4396;g258ecb7b643_0_3131"/>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397" name="Google Shape;4397;g258ecb7b643_0_3131"/>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398" name="Google Shape;4398;g258ecb7b643_0_3131"/>
          <p:cNvSpPr/>
          <p:nvPr/>
        </p:nvSpPr>
        <p:spPr>
          <a:xfrm>
            <a:off x="1165467"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9" name="Google Shape;4399;g258ecb7b643_0_3131"/>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00" name="Google Shape;4400;g258ecb7b643_0_3131"/>
          <p:cNvSpPr/>
          <p:nvPr/>
        </p:nvSpPr>
        <p:spPr>
          <a:xfrm>
            <a:off x="4172079"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1" name="Google Shape;4401;g258ecb7b643_0_3131"/>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02" name="Google Shape;4402;g258ecb7b643_0_3131"/>
          <p:cNvSpPr/>
          <p:nvPr/>
        </p:nvSpPr>
        <p:spPr>
          <a:xfrm>
            <a:off x="7178690"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3" name="Google Shape;4403;g258ecb7b643_0_3131"/>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04" name="Google Shape;4404;g258ecb7b643_0_3131"/>
          <p:cNvSpPr/>
          <p:nvPr>
            <p:ph idx="4" type="pic"/>
          </p:nvPr>
        </p:nvSpPr>
        <p:spPr>
          <a:xfrm>
            <a:off x="1324089" y="1830915"/>
            <a:ext cx="482700" cy="482700"/>
          </a:xfrm>
          <a:prstGeom prst="rect">
            <a:avLst/>
          </a:prstGeom>
          <a:noFill/>
          <a:ln>
            <a:noFill/>
          </a:ln>
        </p:spPr>
      </p:sp>
      <p:sp>
        <p:nvSpPr>
          <p:cNvPr id="4405" name="Google Shape;4405;g258ecb7b643_0_3131"/>
          <p:cNvSpPr/>
          <p:nvPr>
            <p:ph idx="5" type="pic"/>
          </p:nvPr>
        </p:nvSpPr>
        <p:spPr>
          <a:xfrm>
            <a:off x="4330701" y="1830915"/>
            <a:ext cx="482700" cy="482700"/>
          </a:xfrm>
          <a:prstGeom prst="rect">
            <a:avLst/>
          </a:prstGeom>
          <a:noFill/>
          <a:ln>
            <a:noFill/>
          </a:ln>
        </p:spPr>
      </p:sp>
      <p:sp>
        <p:nvSpPr>
          <p:cNvPr id="4406" name="Google Shape;4406;g258ecb7b643_0_3131"/>
          <p:cNvSpPr/>
          <p:nvPr>
            <p:ph idx="6" type="pic"/>
          </p:nvPr>
        </p:nvSpPr>
        <p:spPr>
          <a:xfrm>
            <a:off x="7337312" y="1830915"/>
            <a:ext cx="482700" cy="482700"/>
          </a:xfrm>
          <a:prstGeom prst="rect">
            <a:avLst/>
          </a:prstGeom>
          <a:noFill/>
          <a:ln>
            <a:noFill/>
          </a:ln>
        </p:spPr>
      </p:sp>
      <p:sp>
        <p:nvSpPr>
          <p:cNvPr id="4407" name="Google Shape;4407;g258ecb7b643_0_3131"/>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08" name="Google Shape;4408;g258ecb7b643_0_3131"/>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09" name="Google Shape;4409;g258ecb7b643_0_3131"/>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10" name="Google Shape;4410;g258ecb7b643_0_313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1" name="Google Shape;4411;g258ecb7b643_0_313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4412" name="Shape 4412"/>
        <p:cNvGrpSpPr/>
        <p:nvPr/>
      </p:nvGrpSpPr>
      <p:grpSpPr>
        <a:xfrm>
          <a:off x="0" y="0"/>
          <a:ext cx="0" cy="0"/>
          <a:chOff x="0" y="0"/>
          <a:chExt cx="0" cy="0"/>
        </a:xfrm>
      </p:grpSpPr>
      <p:pic>
        <p:nvPicPr>
          <p:cNvPr descr="Shape&#10;&#10;Description automatically generated with low confidence" id="4413" name="Google Shape;4413;g258ecb7b643_0_314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414" name="Google Shape;4414;g258ecb7b643_0_3149"/>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415" name="Google Shape;4415;g258ecb7b643_0_3149"/>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416" name="Google Shape;4416;g258ecb7b643_0_3149"/>
          <p:cNvSpPr/>
          <p:nvPr/>
        </p:nvSpPr>
        <p:spPr>
          <a:xfrm>
            <a:off x="1165467"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7" name="Google Shape;4417;g258ecb7b643_0_3149"/>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18" name="Google Shape;4418;g258ecb7b643_0_3149"/>
          <p:cNvSpPr/>
          <p:nvPr/>
        </p:nvSpPr>
        <p:spPr>
          <a:xfrm>
            <a:off x="4172079"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9" name="Google Shape;4419;g258ecb7b643_0_3149"/>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20" name="Google Shape;4420;g258ecb7b643_0_3149"/>
          <p:cNvSpPr/>
          <p:nvPr/>
        </p:nvSpPr>
        <p:spPr>
          <a:xfrm>
            <a:off x="7178690"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1" name="Google Shape;4421;g258ecb7b643_0_3149"/>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22" name="Google Shape;4422;g258ecb7b643_0_3149"/>
          <p:cNvSpPr/>
          <p:nvPr>
            <p:ph idx="4" type="pic"/>
          </p:nvPr>
        </p:nvSpPr>
        <p:spPr>
          <a:xfrm>
            <a:off x="1324089" y="1830915"/>
            <a:ext cx="482700" cy="482700"/>
          </a:xfrm>
          <a:prstGeom prst="rect">
            <a:avLst/>
          </a:prstGeom>
          <a:noFill/>
          <a:ln>
            <a:noFill/>
          </a:ln>
        </p:spPr>
      </p:sp>
      <p:sp>
        <p:nvSpPr>
          <p:cNvPr id="4423" name="Google Shape;4423;g258ecb7b643_0_3149"/>
          <p:cNvSpPr/>
          <p:nvPr>
            <p:ph idx="5" type="pic"/>
          </p:nvPr>
        </p:nvSpPr>
        <p:spPr>
          <a:xfrm>
            <a:off x="4330701" y="1830915"/>
            <a:ext cx="482700" cy="482700"/>
          </a:xfrm>
          <a:prstGeom prst="rect">
            <a:avLst/>
          </a:prstGeom>
          <a:noFill/>
          <a:ln>
            <a:noFill/>
          </a:ln>
        </p:spPr>
      </p:sp>
      <p:sp>
        <p:nvSpPr>
          <p:cNvPr id="4424" name="Google Shape;4424;g258ecb7b643_0_3149"/>
          <p:cNvSpPr/>
          <p:nvPr>
            <p:ph idx="6" type="pic"/>
          </p:nvPr>
        </p:nvSpPr>
        <p:spPr>
          <a:xfrm>
            <a:off x="7337312" y="1830915"/>
            <a:ext cx="482700" cy="482700"/>
          </a:xfrm>
          <a:prstGeom prst="rect">
            <a:avLst/>
          </a:prstGeom>
          <a:noFill/>
          <a:ln>
            <a:noFill/>
          </a:ln>
        </p:spPr>
      </p:sp>
      <p:sp>
        <p:nvSpPr>
          <p:cNvPr id="4425" name="Google Shape;4425;g258ecb7b643_0_3149"/>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26" name="Google Shape;4426;g258ecb7b643_0_3149"/>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27" name="Google Shape;4427;g258ecb7b643_0_3149"/>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28" name="Google Shape;4428;g258ecb7b643_0_314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9" name="Google Shape;4429;g258ecb7b643_0_314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4430" name="Shape 4430"/>
        <p:cNvGrpSpPr/>
        <p:nvPr/>
      </p:nvGrpSpPr>
      <p:grpSpPr>
        <a:xfrm>
          <a:off x="0" y="0"/>
          <a:ext cx="0" cy="0"/>
          <a:chOff x="0" y="0"/>
          <a:chExt cx="0" cy="0"/>
        </a:xfrm>
      </p:grpSpPr>
      <p:pic>
        <p:nvPicPr>
          <p:cNvPr descr="Background pattern&#10;&#10;Description automatically generated" id="4431" name="Google Shape;4431;g258ecb7b643_0_3167"/>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4432" name="Google Shape;4432;g258ecb7b643_0_3167"/>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4433" name="Google Shape;4433;g258ecb7b643_0_3167"/>
          <p:cNvGrpSpPr/>
          <p:nvPr/>
        </p:nvGrpSpPr>
        <p:grpSpPr>
          <a:xfrm>
            <a:off x="2263140" y="1653932"/>
            <a:ext cx="4747200" cy="831000"/>
            <a:chOff x="2263140" y="1779657"/>
            <a:chExt cx="4747200" cy="831000"/>
          </a:xfrm>
        </p:grpSpPr>
        <p:cxnSp>
          <p:nvCxnSpPr>
            <p:cNvPr id="4434" name="Google Shape;4434;g258ecb7b643_0_3167"/>
            <p:cNvCxnSpPr/>
            <p:nvPr/>
          </p:nvCxnSpPr>
          <p:spPr>
            <a:xfrm>
              <a:off x="2263140" y="2042160"/>
              <a:ext cx="4747200" cy="0"/>
            </a:xfrm>
            <a:prstGeom prst="straightConnector1">
              <a:avLst/>
            </a:prstGeom>
            <a:noFill/>
            <a:ln cap="flat" cmpd="sng" w="19050">
              <a:solidFill>
                <a:schemeClr val="lt2"/>
              </a:solidFill>
              <a:prstDash val="solid"/>
              <a:round/>
              <a:headEnd len="sm" w="sm" type="none"/>
              <a:tailEnd len="sm" w="sm" type="none"/>
            </a:ln>
          </p:spPr>
        </p:cxnSp>
        <p:sp>
          <p:nvSpPr>
            <p:cNvPr id="4435" name="Google Shape;4435;g258ecb7b643_0_3167"/>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4436" name="Google Shape;4436;g258ecb7b643_0_3167"/>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4437" name="Shape 4437"/>
        <p:cNvGrpSpPr/>
        <p:nvPr/>
      </p:nvGrpSpPr>
      <p:grpSpPr>
        <a:xfrm>
          <a:off x="0" y="0"/>
          <a:ext cx="0" cy="0"/>
          <a:chOff x="0" y="0"/>
          <a:chExt cx="0" cy="0"/>
        </a:xfrm>
      </p:grpSpPr>
      <p:pic>
        <p:nvPicPr>
          <p:cNvPr descr="Background pattern&#10;&#10;Description automatically generated" id="4438" name="Google Shape;4438;g258ecb7b643_0_3174"/>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4439" name="Google Shape;4439;g258ecb7b643_0_3174"/>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4440" name="Google Shape;4440;g258ecb7b643_0_3174"/>
          <p:cNvGrpSpPr/>
          <p:nvPr/>
        </p:nvGrpSpPr>
        <p:grpSpPr>
          <a:xfrm>
            <a:off x="2263140" y="1653932"/>
            <a:ext cx="4747200" cy="831000"/>
            <a:chOff x="2263140" y="1779657"/>
            <a:chExt cx="4747200" cy="831000"/>
          </a:xfrm>
        </p:grpSpPr>
        <p:cxnSp>
          <p:nvCxnSpPr>
            <p:cNvPr id="4441" name="Google Shape;4441;g258ecb7b643_0_3174"/>
            <p:cNvCxnSpPr/>
            <p:nvPr/>
          </p:nvCxnSpPr>
          <p:spPr>
            <a:xfrm>
              <a:off x="2263140" y="2042160"/>
              <a:ext cx="4747200" cy="0"/>
            </a:xfrm>
            <a:prstGeom prst="straightConnector1">
              <a:avLst/>
            </a:prstGeom>
            <a:noFill/>
            <a:ln cap="flat" cmpd="sng" w="19050">
              <a:solidFill>
                <a:srgbClr val="50AFE6"/>
              </a:solidFill>
              <a:prstDash val="solid"/>
              <a:round/>
              <a:headEnd len="sm" w="sm" type="none"/>
              <a:tailEnd len="sm" w="sm" type="none"/>
            </a:ln>
          </p:spPr>
        </p:cxnSp>
        <p:sp>
          <p:nvSpPr>
            <p:cNvPr id="4442" name="Google Shape;4442;g258ecb7b643_0_3174"/>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4443" name="Google Shape;4443;g258ecb7b643_0_3174"/>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4444" name="Shape 4444"/>
        <p:cNvGrpSpPr/>
        <p:nvPr/>
      </p:nvGrpSpPr>
      <p:grpSpPr>
        <a:xfrm>
          <a:off x="0" y="0"/>
          <a:ext cx="0" cy="0"/>
          <a:chOff x="0" y="0"/>
          <a:chExt cx="0" cy="0"/>
        </a:xfrm>
      </p:grpSpPr>
      <p:pic>
        <p:nvPicPr>
          <p:cNvPr descr="Background pattern&#10;&#10;Description automatically generated" id="4445" name="Google Shape;4445;g258ecb7b643_0_3181"/>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4446" name="Google Shape;4446;g258ecb7b643_0_3181"/>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4447" name="Google Shape;4447;g258ecb7b643_0_3181"/>
          <p:cNvGrpSpPr/>
          <p:nvPr/>
        </p:nvGrpSpPr>
        <p:grpSpPr>
          <a:xfrm>
            <a:off x="2263140" y="1653932"/>
            <a:ext cx="4747200" cy="831000"/>
            <a:chOff x="2263140" y="1779657"/>
            <a:chExt cx="4747200" cy="831000"/>
          </a:xfrm>
        </p:grpSpPr>
        <p:cxnSp>
          <p:nvCxnSpPr>
            <p:cNvPr id="4448" name="Google Shape;4448;g258ecb7b643_0_3181"/>
            <p:cNvCxnSpPr/>
            <p:nvPr/>
          </p:nvCxnSpPr>
          <p:spPr>
            <a:xfrm>
              <a:off x="2263140" y="2042160"/>
              <a:ext cx="4747200" cy="0"/>
            </a:xfrm>
            <a:prstGeom prst="straightConnector1">
              <a:avLst/>
            </a:prstGeom>
            <a:noFill/>
            <a:ln cap="flat" cmpd="sng" w="19050">
              <a:solidFill>
                <a:schemeClr val="accent2"/>
              </a:solidFill>
              <a:prstDash val="solid"/>
              <a:round/>
              <a:headEnd len="sm" w="sm" type="none"/>
              <a:tailEnd len="sm" w="sm" type="none"/>
            </a:ln>
          </p:spPr>
        </p:cxnSp>
        <p:sp>
          <p:nvSpPr>
            <p:cNvPr id="4449" name="Google Shape;4449;g258ecb7b643_0_3181"/>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4450" name="Google Shape;4450;g258ecb7b643_0_3181"/>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4451" name="Shape 4451"/>
        <p:cNvGrpSpPr/>
        <p:nvPr/>
      </p:nvGrpSpPr>
      <p:grpSpPr>
        <a:xfrm>
          <a:off x="0" y="0"/>
          <a:ext cx="0" cy="0"/>
          <a:chOff x="0" y="0"/>
          <a:chExt cx="0" cy="0"/>
        </a:xfrm>
      </p:grpSpPr>
      <p:pic>
        <p:nvPicPr>
          <p:cNvPr descr="Background pattern&#10;&#10;Description automatically generated" id="4452" name="Google Shape;4452;g258ecb7b643_0_3188"/>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4453" name="Google Shape;4453;g258ecb7b643_0_3188"/>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4454" name="Google Shape;4454;g258ecb7b643_0_3188"/>
          <p:cNvGrpSpPr/>
          <p:nvPr/>
        </p:nvGrpSpPr>
        <p:grpSpPr>
          <a:xfrm>
            <a:off x="1403060" y="1183590"/>
            <a:ext cx="6337800" cy="1569900"/>
            <a:chOff x="1492092" y="1002130"/>
            <a:chExt cx="6337800" cy="1569900"/>
          </a:xfrm>
        </p:grpSpPr>
        <p:cxnSp>
          <p:nvCxnSpPr>
            <p:cNvPr id="4455" name="Google Shape;4455;g258ecb7b643_0_3188"/>
            <p:cNvCxnSpPr/>
            <p:nvPr/>
          </p:nvCxnSpPr>
          <p:spPr>
            <a:xfrm>
              <a:off x="1492092" y="1449493"/>
              <a:ext cx="6337800" cy="0"/>
            </a:xfrm>
            <a:prstGeom prst="straightConnector1">
              <a:avLst/>
            </a:prstGeom>
            <a:noFill/>
            <a:ln cap="flat" cmpd="sng" w="12700">
              <a:solidFill>
                <a:srgbClr val="D8D8D8"/>
              </a:solidFill>
              <a:prstDash val="solid"/>
              <a:round/>
              <a:headEnd len="sm" w="sm" type="none"/>
              <a:tailEnd len="sm" w="sm" type="none"/>
            </a:ln>
          </p:spPr>
        </p:cxnSp>
        <p:sp>
          <p:nvSpPr>
            <p:cNvPr id="4456" name="Google Shape;4456;g258ecb7b643_0_3188"/>
            <p:cNvSpPr txBox="1"/>
            <p:nvPr/>
          </p:nvSpPr>
          <p:spPr>
            <a:xfrm>
              <a:off x="4302597" y="1002130"/>
              <a:ext cx="717000" cy="1569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4457" name="Google Shape;4457;g258ecb7b643_0_3188"/>
          <p:cNvGrpSpPr/>
          <p:nvPr/>
        </p:nvGrpSpPr>
        <p:grpSpPr>
          <a:xfrm>
            <a:off x="1492092" y="3662045"/>
            <a:ext cx="6159900" cy="71100"/>
            <a:chOff x="2145983" y="2931954"/>
            <a:chExt cx="6159900" cy="71100"/>
          </a:xfrm>
        </p:grpSpPr>
        <p:sp>
          <p:nvSpPr>
            <p:cNvPr id="4458" name="Google Shape;4458;g258ecb7b643_0_3188"/>
            <p:cNvSpPr/>
            <p:nvPr/>
          </p:nvSpPr>
          <p:spPr>
            <a:xfrm>
              <a:off x="2145983" y="2931954"/>
              <a:ext cx="6159900" cy="7110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459" name="Google Shape;4459;g258ecb7b643_0_3188"/>
            <p:cNvSpPr/>
            <p:nvPr/>
          </p:nvSpPr>
          <p:spPr>
            <a:xfrm>
              <a:off x="3869954" y="2931954"/>
              <a:ext cx="2712000" cy="7110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4460" name="Google Shape;4460;g258ecb7b643_0_3188"/>
          <p:cNvSpPr txBox="1"/>
          <p:nvPr>
            <p:ph idx="1" type="body"/>
          </p:nvPr>
        </p:nvSpPr>
        <p:spPr>
          <a:xfrm>
            <a:off x="571500" y="2030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4461" name="Shape 4461"/>
        <p:cNvGrpSpPr/>
        <p:nvPr/>
      </p:nvGrpSpPr>
      <p:grpSpPr>
        <a:xfrm>
          <a:off x="0" y="0"/>
          <a:ext cx="0" cy="0"/>
          <a:chOff x="0" y="0"/>
          <a:chExt cx="0" cy="0"/>
        </a:xfrm>
      </p:grpSpPr>
      <p:grpSp>
        <p:nvGrpSpPr>
          <p:cNvPr id="4462" name="Google Shape;4462;g258ecb7b643_0_3198"/>
          <p:cNvGrpSpPr/>
          <p:nvPr/>
        </p:nvGrpSpPr>
        <p:grpSpPr>
          <a:xfrm>
            <a:off x="444" y="0"/>
            <a:ext cx="9143558" cy="5143500"/>
            <a:chOff x="444" y="317809"/>
            <a:chExt cx="9143558" cy="5143500"/>
          </a:xfrm>
        </p:grpSpPr>
        <p:pic>
          <p:nvPicPr>
            <p:cNvPr descr="Surface chart&#10;&#10;Description automatically generated with low confidence" id="4463" name="Google Shape;4463;g258ecb7b643_0_3198"/>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4464" name="Google Shape;4464;g258ecb7b643_0_3198"/>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4465" name="Google Shape;4465;g258ecb7b643_0_3198"/>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4466" name="Google Shape;4466;g258ecb7b643_0_3198"/>
          <p:cNvGrpSpPr/>
          <p:nvPr/>
        </p:nvGrpSpPr>
        <p:grpSpPr>
          <a:xfrm>
            <a:off x="904014" y="1546992"/>
            <a:ext cx="7498224" cy="2134087"/>
            <a:chOff x="822734" y="1506352"/>
            <a:chExt cx="7498224" cy="2134087"/>
          </a:xfrm>
        </p:grpSpPr>
        <p:sp>
          <p:nvSpPr>
            <p:cNvPr id="4467" name="Google Shape;4467;g258ecb7b643_0_3198"/>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468" name="Google Shape;4468;g258ecb7b643_0_3198"/>
            <p:cNvGrpSpPr/>
            <p:nvPr/>
          </p:nvGrpSpPr>
          <p:grpSpPr>
            <a:xfrm>
              <a:off x="822734" y="1506352"/>
              <a:ext cx="7394841" cy="2000585"/>
              <a:chOff x="1565910" y="1469153"/>
              <a:chExt cx="6082284" cy="2049780"/>
            </a:xfrm>
          </p:grpSpPr>
          <p:sp>
            <p:nvSpPr>
              <p:cNvPr id="4469" name="Google Shape;4469;g258ecb7b643_0_3198"/>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470" name="Google Shape;4470;g258ecb7b643_0_3198"/>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71" name="Google Shape;4471;g258ecb7b643_0_3198"/>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4472" name="Shape 4472"/>
        <p:cNvGrpSpPr/>
        <p:nvPr/>
      </p:nvGrpSpPr>
      <p:grpSpPr>
        <a:xfrm>
          <a:off x="0" y="0"/>
          <a:ext cx="0" cy="0"/>
          <a:chOff x="0" y="0"/>
          <a:chExt cx="0" cy="0"/>
        </a:xfrm>
      </p:grpSpPr>
      <p:grpSp>
        <p:nvGrpSpPr>
          <p:cNvPr id="4473" name="Google Shape;4473;g258ecb7b643_0_3209"/>
          <p:cNvGrpSpPr/>
          <p:nvPr/>
        </p:nvGrpSpPr>
        <p:grpSpPr>
          <a:xfrm>
            <a:off x="444" y="0"/>
            <a:ext cx="9143558" cy="5143500"/>
            <a:chOff x="444" y="317809"/>
            <a:chExt cx="9143558" cy="5143500"/>
          </a:xfrm>
        </p:grpSpPr>
        <p:pic>
          <p:nvPicPr>
            <p:cNvPr descr="Surface chart&#10;&#10;Description automatically generated with low confidence" id="4474" name="Google Shape;4474;g258ecb7b643_0_3209"/>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4475" name="Google Shape;4475;g258ecb7b643_0_3209"/>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4476" name="Google Shape;4476;g258ecb7b643_0_3209"/>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4477" name="Google Shape;4477;g258ecb7b643_0_3209"/>
          <p:cNvGrpSpPr/>
          <p:nvPr/>
        </p:nvGrpSpPr>
        <p:grpSpPr>
          <a:xfrm>
            <a:off x="904014" y="1546992"/>
            <a:ext cx="7498224" cy="2134087"/>
            <a:chOff x="822734" y="1506352"/>
            <a:chExt cx="7498224" cy="2134087"/>
          </a:xfrm>
        </p:grpSpPr>
        <p:sp>
          <p:nvSpPr>
            <p:cNvPr id="4478" name="Google Shape;4478;g258ecb7b643_0_3209"/>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479" name="Google Shape;4479;g258ecb7b643_0_3209"/>
            <p:cNvGrpSpPr/>
            <p:nvPr/>
          </p:nvGrpSpPr>
          <p:grpSpPr>
            <a:xfrm>
              <a:off x="822734" y="1506352"/>
              <a:ext cx="7394841" cy="2000585"/>
              <a:chOff x="1565910" y="1469153"/>
              <a:chExt cx="6082284" cy="2049780"/>
            </a:xfrm>
          </p:grpSpPr>
          <p:sp>
            <p:nvSpPr>
              <p:cNvPr id="4480" name="Google Shape;4480;g258ecb7b643_0_3209"/>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481" name="Google Shape;4481;g258ecb7b643_0_3209"/>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82" name="Google Shape;4482;g258ecb7b643_0_3209"/>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p:spTree>
      <p:nvGrpSpPr>
        <p:cNvPr id="396" name="Shape 396"/>
        <p:cNvGrpSpPr/>
        <p:nvPr/>
      </p:nvGrpSpPr>
      <p:grpSpPr>
        <a:xfrm>
          <a:off x="0" y="0"/>
          <a:ext cx="0" cy="0"/>
          <a:chOff x="0" y="0"/>
          <a:chExt cx="0" cy="0"/>
        </a:xfrm>
      </p:grpSpPr>
      <p:pic>
        <p:nvPicPr>
          <p:cNvPr descr="Diagram&#10;&#10;Description automatically generated" id="397" name="Google Shape;397;g22ec255c461_0_4648"/>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398" name="Google Shape;398;g22ec255c461_0_4648"/>
          <p:cNvCxnSpPr/>
          <p:nvPr/>
        </p:nvCxnSpPr>
        <p:spPr>
          <a:xfrm>
            <a:off x="343814" y="2643051"/>
            <a:ext cx="527100" cy="0"/>
          </a:xfrm>
          <a:prstGeom prst="straightConnector1">
            <a:avLst/>
          </a:prstGeom>
          <a:noFill/>
          <a:ln cap="flat" cmpd="sng" w="28575">
            <a:solidFill>
              <a:srgbClr val="22366A"/>
            </a:solidFill>
            <a:prstDash val="solid"/>
            <a:round/>
            <a:headEnd len="sm" w="sm" type="none"/>
            <a:tailEnd len="sm" w="sm" type="none"/>
          </a:ln>
        </p:spPr>
      </p:cxnSp>
      <p:sp>
        <p:nvSpPr>
          <p:cNvPr id="399" name="Google Shape;399;g22ec255c461_0_4648"/>
          <p:cNvSpPr txBox="1"/>
          <p:nvPr>
            <p:ph idx="1" type="body"/>
          </p:nvPr>
        </p:nvSpPr>
        <p:spPr>
          <a:xfrm>
            <a:off x="261254" y="1628617"/>
            <a:ext cx="3277800" cy="87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g22ec255c461_0_4648"/>
          <p:cNvSpPr txBox="1"/>
          <p:nvPr>
            <p:ph idx="2" type="body"/>
          </p:nvPr>
        </p:nvSpPr>
        <p:spPr>
          <a:xfrm>
            <a:off x="261254" y="2826489"/>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1" name="Google Shape;401;g22ec255c461_0_4648"/>
          <p:cNvSpPr txBox="1"/>
          <p:nvPr>
            <p:ph idx="3" type="body"/>
          </p:nvPr>
        </p:nvSpPr>
        <p:spPr>
          <a:xfrm>
            <a:off x="261254" y="3226598"/>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4483" name="Shape 4483"/>
        <p:cNvGrpSpPr/>
        <p:nvPr/>
      </p:nvGrpSpPr>
      <p:grpSpPr>
        <a:xfrm>
          <a:off x="0" y="0"/>
          <a:ext cx="0" cy="0"/>
          <a:chOff x="0" y="0"/>
          <a:chExt cx="0" cy="0"/>
        </a:xfrm>
      </p:grpSpPr>
      <p:grpSp>
        <p:nvGrpSpPr>
          <p:cNvPr id="4484" name="Google Shape;4484;g258ecb7b643_0_3220"/>
          <p:cNvGrpSpPr/>
          <p:nvPr/>
        </p:nvGrpSpPr>
        <p:grpSpPr>
          <a:xfrm>
            <a:off x="444" y="0"/>
            <a:ext cx="9143558" cy="5143500"/>
            <a:chOff x="444" y="317809"/>
            <a:chExt cx="9143558" cy="5143500"/>
          </a:xfrm>
        </p:grpSpPr>
        <p:pic>
          <p:nvPicPr>
            <p:cNvPr descr="Surface chart&#10;&#10;Description automatically generated with low confidence" id="4485" name="Google Shape;4485;g258ecb7b643_0_3220"/>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4486" name="Google Shape;4486;g258ecb7b643_0_3220"/>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4487" name="Google Shape;4487;g258ecb7b643_0_3220"/>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4488" name="Google Shape;4488;g258ecb7b643_0_3220"/>
          <p:cNvGrpSpPr/>
          <p:nvPr/>
        </p:nvGrpSpPr>
        <p:grpSpPr>
          <a:xfrm>
            <a:off x="904014" y="1546992"/>
            <a:ext cx="7498224" cy="2134087"/>
            <a:chOff x="822734" y="1506352"/>
            <a:chExt cx="7498224" cy="2134087"/>
          </a:xfrm>
        </p:grpSpPr>
        <p:sp>
          <p:nvSpPr>
            <p:cNvPr id="4489" name="Google Shape;4489;g258ecb7b643_0_3220"/>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490" name="Google Shape;4490;g258ecb7b643_0_3220"/>
            <p:cNvGrpSpPr/>
            <p:nvPr/>
          </p:nvGrpSpPr>
          <p:grpSpPr>
            <a:xfrm>
              <a:off x="822734" y="1506352"/>
              <a:ext cx="7394841" cy="2000585"/>
              <a:chOff x="1565910" y="1469153"/>
              <a:chExt cx="6082284" cy="2049780"/>
            </a:xfrm>
          </p:grpSpPr>
          <p:sp>
            <p:nvSpPr>
              <p:cNvPr id="4491" name="Google Shape;4491;g258ecb7b643_0_3220"/>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492" name="Google Shape;4492;g258ecb7b643_0_3220"/>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93" name="Google Shape;4493;g258ecb7b643_0_3220"/>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4494" name="Shape 4494"/>
        <p:cNvGrpSpPr/>
        <p:nvPr/>
      </p:nvGrpSpPr>
      <p:grpSpPr>
        <a:xfrm>
          <a:off x="0" y="0"/>
          <a:ext cx="0" cy="0"/>
          <a:chOff x="0" y="0"/>
          <a:chExt cx="0" cy="0"/>
        </a:xfrm>
      </p:grpSpPr>
      <p:grpSp>
        <p:nvGrpSpPr>
          <p:cNvPr id="4495" name="Google Shape;4495;g258ecb7b643_0_3231"/>
          <p:cNvGrpSpPr/>
          <p:nvPr/>
        </p:nvGrpSpPr>
        <p:grpSpPr>
          <a:xfrm>
            <a:off x="444" y="0"/>
            <a:ext cx="9143558" cy="5143500"/>
            <a:chOff x="444" y="317809"/>
            <a:chExt cx="9143558" cy="5143500"/>
          </a:xfrm>
        </p:grpSpPr>
        <p:pic>
          <p:nvPicPr>
            <p:cNvPr descr="Surface chart&#10;&#10;Description automatically generated with low confidence" id="4496" name="Google Shape;4496;g258ecb7b643_0_3231"/>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4497" name="Google Shape;4497;g258ecb7b643_0_3231"/>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4498" name="Google Shape;4498;g258ecb7b643_0_3231"/>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4499" name="Google Shape;4499;g258ecb7b643_0_3231"/>
          <p:cNvSpPr/>
          <p:nvPr/>
        </p:nvSpPr>
        <p:spPr>
          <a:xfrm>
            <a:off x="1893911" y="1825943"/>
            <a:ext cx="5027400" cy="1212600"/>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00" name="Google Shape;4500;g258ecb7b643_0_3231"/>
          <p:cNvSpPr/>
          <p:nvPr/>
        </p:nvSpPr>
        <p:spPr>
          <a:xfrm>
            <a:off x="2222565" y="2127950"/>
            <a:ext cx="5027400" cy="1212600"/>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01" name="Google Shape;4501;g258ecb7b643_0_3231"/>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502" name="Google Shape;4502;g258ecb7b643_0_3231"/>
          <p:cNvGrpSpPr/>
          <p:nvPr/>
        </p:nvGrpSpPr>
        <p:grpSpPr>
          <a:xfrm>
            <a:off x="1985011" y="1602036"/>
            <a:ext cx="502800" cy="45600"/>
            <a:chOff x="1985011" y="1602036"/>
            <a:chExt cx="502800" cy="45600"/>
          </a:xfrm>
        </p:grpSpPr>
        <p:sp>
          <p:nvSpPr>
            <p:cNvPr id="4503" name="Google Shape;4503;g258ecb7b643_0_3231"/>
            <p:cNvSpPr/>
            <p:nvPr/>
          </p:nvSpPr>
          <p:spPr>
            <a:xfrm>
              <a:off x="19850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04" name="Google Shape;4504;g258ecb7b643_0_3231"/>
            <p:cNvSpPr/>
            <p:nvPr/>
          </p:nvSpPr>
          <p:spPr>
            <a:xfrm>
              <a:off x="21374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05" name="Google Shape;4505;g258ecb7b643_0_3231"/>
            <p:cNvSpPr/>
            <p:nvPr/>
          </p:nvSpPr>
          <p:spPr>
            <a:xfrm>
              <a:off x="22898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06" name="Google Shape;4506;g258ecb7b643_0_3231"/>
            <p:cNvSpPr/>
            <p:nvPr/>
          </p:nvSpPr>
          <p:spPr>
            <a:xfrm>
              <a:off x="24422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4507" name="Google Shape;4507;g258ecb7b643_0_3231"/>
          <p:cNvGrpSpPr/>
          <p:nvPr/>
        </p:nvGrpSpPr>
        <p:grpSpPr>
          <a:xfrm>
            <a:off x="6656071" y="3518606"/>
            <a:ext cx="502800" cy="45600"/>
            <a:chOff x="6656071" y="3518606"/>
            <a:chExt cx="502800" cy="45600"/>
          </a:xfrm>
        </p:grpSpPr>
        <p:sp>
          <p:nvSpPr>
            <p:cNvPr id="4508" name="Google Shape;4508;g258ecb7b643_0_3231"/>
            <p:cNvSpPr/>
            <p:nvPr/>
          </p:nvSpPr>
          <p:spPr>
            <a:xfrm>
              <a:off x="66560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09" name="Google Shape;4509;g258ecb7b643_0_3231"/>
            <p:cNvSpPr/>
            <p:nvPr/>
          </p:nvSpPr>
          <p:spPr>
            <a:xfrm>
              <a:off x="68084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10" name="Google Shape;4510;g258ecb7b643_0_3231"/>
            <p:cNvSpPr/>
            <p:nvPr/>
          </p:nvSpPr>
          <p:spPr>
            <a:xfrm>
              <a:off x="69608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11" name="Google Shape;4511;g258ecb7b643_0_3231"/>
            <p:cNvSpPr/>
            <p:nvPr/>
          </p:nvSpPr>
          <p:spPr>
            <a:xfrm>
              <a:off x="71132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4512" name="Google Shape;4512;g258ecb7b643_0_3231"/>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4513" name="Shape 4513"/>
        <p:cNvGrpSpPr/>
        <p:nvPr/>
      </p:nvGrpSpPr>
      <p:grpSpPr>
        <a:xfrm>
          <a:off x="0" y="0"/>
          <a:ext cx="0" cy="0"/>
          <a:chOff x="0" y="0"/>
          <a:chExt cx="0" cy="0"/>
        </a:xfrm>
      </p:grpSpPr>
      <p:grpSp>
        <p:nvGrpSpPr>
          <p:cNvPr id="4514" name="Google Shape;4514;g258ecb7b643_0_3250"/>
          <p:cNvGrpSpPr/>
          <p:nvPr/>
        </p:nvGrpSpPr>
        <p:grpSpPr>
          <a:xfrm>
            <a:off x="444" y="0"/>
            <a:ext cx="9143558" cy="5143500"/>
            <a:chOff x="444" y="317809"/>
            <a:chExt cx="9143558" cy="5143500"/>
          </a:xfrm>
        </p:grpSpPr>
        <p:pic>
          <p:nvPicPr>
            <p:cNvPr descr="Surface chart&#10;&#10;Description automatically generated with low confidence" id="4515" name="Google Shape;4515;g258ecb7b643_0_3250"/>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4516" name="Google Shape;4516;g258ecb7b643_0_3250"/>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4517" name="Google Shape;4517;g258ecb7b643_0_3250"/>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4518" name="Google Shape;4518;g258ecb7b643_0_3250"/>
          <p:cNvSpPr/>
          <p:nvPr/>
        </p:nvSpPr>
        <p:spPr>
          <a:xfrm>
            <a:off x="1893911" y="1825943"/>
            <a:ext cx="5027400" cy="1212600"/>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19" name="Google Shape;4519;g258ecb7b643_0_3250"/>
          <p:cNvSpPr/>
          <p:nvPr/>
        </p:nvSpPr>
        <p:spPr>
          <a:xfrm>
            <a:off x="2222565" y="2127950"/>
            <a:ext cx="5027400" cy="1212600"/>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20" name="Google Shape;4520;g258ecb7b643_0_3250"/>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521" name="Google Shape;4521;g258ecb7b643_0_3250"/>
          <p:cNvGrpSpPr/>
          <p:nvPr/>
        </p:nvGrpSpPr>
        <p:grpSpPr>
          <a:xfrm>
            <a:off x="1985011" y="1602036"/>
            <a:ext cx="502800" cy="45600"/>
            <a:chOff x="1985011" y="1602036"/>
            <a:chExt cx="502800" cy="45600"/>
          </a:xfrm>
        </p:grpSpPr>
        <p:sp>
          <p:nvSpPr>
            <p:cNvPr id="4522" name="Google Shape;4522;g258ecb7b643_0_3250"/>
            <p:cNvSpPr/>
            <p:nvPr/>
          </p:nvSpPr>
          <p:spPr>
            <a:xfrm>
              <a:off x="19850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23" name="Google Shape;4523;g258ecb7b643_0_3250"/>
            <p:cNvSpPr/>
            <p:nvPr/>
          </p:nvSpPr>
          <p:spPr>
            <a:xfrm>
              <a:off x="21374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24" name="Google Shape;4524;g258ecb7b643_0_3250"/>
            <p:cNvSpPr/>
            <p:nvPr/>
          </p:nvSpPr>
          <p:spPr>
            <a:xfrm>
              <a:off x="22898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25" name="Google Shape;4525;g258ecb7b643_0_3250"/>
            <p:cNvSpPr/>
            <p:nvPr/>
          </p:nvSpPr>
          <p:spPr>
            <a:xfrm>
              <a:off x="24422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4526" name="Google Shape;4526;g258ecb7b643_0_3250"/>
          <p:cNvGrpSpPr/>
          <p:nvPr/>
        </p:nvGrpSpPr>
        <p:grpSpPr>
          <a:xfrm>
            <a:off x="6656071" y="3518606"/>
            <a:ext cx="502800" cy="45600"/>
            <a:chOff x="6656071" y="3518606"/>
            <a:chExt cx="502800" cy="45600"/>
          </a:xfrm>
        </p:grpSpPr>
        <p:sp>
          <p:nvSpPr>
            <p:cNvPr id="4527" name="Google Shape;4527;g258ecb7b643_0_3250"/>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28" name="Google Shape;4528;g258ecb7b643_0_3250"/>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29" name="Google Shape;4529;g258ecb7b643_0_3250"/>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30" name="Google Shape;4530;g258ecb7b643_0_3250"/>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4531" name="Google Shape;4531;g258ecb7b643_0_3250"/>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4532" name="Shape 4532"/>
        <p:cNvGrpSpPr/>
        <p:nvPr/>
      </p:nvGrpSpPr>
      <p:grpSpPr>
        <a:xfrm>
          <a:off x="0" y="0"/>
          <a:ext cx="0" cy="0"/>
          <a:chOff x="0" y="0"/>
          <a:chExt cx="0" cy="0"/>
        </a:xfrm>
      </p:grpSpPr>
      <p:grpSp>
        <p:nvGrpSpPr>
          <p:cNvPr id="4533" name="Google Shape;4533;g258ecb7b643_0_3269"/>
          <p:cNvGrpSpPr/>
          <p:nvPr/>
        </p:nvGrpSpPr>
        <p:grpSpPr>
          <a:xfrm>
            <a:off x="444" y="0"/>
            <a:ext cx="9143558" cy="5143500"/>
            <a:chOff x="444" y="317809"/>
            <a:chExt cx="9143558" cy="5143500"/>
          </a:xfrm>
        </p:grpSpPr>
        <p:pic>
          <p:nvPicPr>
            <p:cNvPr descr="Surface chart&#10;&#10;Description automatically generated with low confidence" id="4534" name="Google Shape;4534;g258ecb7b643_0_3269"/>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4535" name="Google Shape;4535;g258ecb7b643_0_3269"/>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4536" name="Google Shape;4536;g258ecb7b643_0_3269"/>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4537" name="Google Shape;4537;g258ecb7b643_0_3269"/>
          <p:cNvSpPr/>
          <p:nvPr/>
        </p:nvSpPr>
        <p:spPr>
          <a:xfrm>
            <a:off x="1893911" y="1825943"/>
            <a:ext cx="5027400" cy="1212600"/>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38" name="Google Shape;4538;g258ecb7b643_0_3269"/>
          <p:cNvSpPr/>
          <p:nvPr/>
        </p:nvSpPr>
        <p:spPr>
          <a:xfrm>
            <a:off x="2222565" y="2127950"/>
            <a:ext cx="5027400" cy="1212600"/>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39" name="Google Shape;4539;g258ecb7b643_0_3269"/>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540" name="Google Shape;4540;g258ecb7b643_0_3269"/>
          <p:cNvGrpSpPr/>
          <p:nvPr/>
        </p:nvGrpSpPr>
        <p:grpSpPr>
          <a:xfrm>
            <a:off x="1985011" y="1602036"/>
            <a:ext cx="502800" cy="45600"/>
            <a:chOff x="1985011" y="1602036"/>
            <a:chExt cx="502800" cy="45600"/>
          </a:xfrm>
        </p:grpSpPr>
        <p:sp>
          <p:nvSpPr>
            <p:cNvPr id="4541" name="Google Shape;4541;g258ecb7b643_0_3269"/>
            <p:cNvSpPr/>
            <p:nvPr/>
          </p:nvSpPr>
          <p:spPr>
            <a:xfrm>
              <a:off x="19850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42" name="Google Shape;4542;g258ecb7b643_0_3269"/>
            <p:cNvSpPr/>
            <p:nvPr/>
          </p:nvSpPr>
          <p:spPr>
            <a:xfrm>
              <a:off x="21374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43" name="Google Shape;4543;g258ecb7b643_0_3269"/>
            <p:cNvSpPr/>
            <p:nvPr/>
          </p:nvSpPr>
          <p:spPr>
            <a:xfrm>
              <a:off x="22898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44" name="Google Shape;4544;g258ecb7b643_0_3269"/>
            <p:cNvSpPr/>
            <p:nvPr/>
          </p:nvSpPr>
          <p:spPr>
            <a:xfrm>
              <a:off x="24422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4545" name="Google Shape;4545;g258ecb7b643_0_3269"/>
          <p:cNvGrpSpPr/>
          <p:nvPr/>
        </p:nvGrpSpPr>
        <p:grpSpPr>
          <a:xfrm>
            <a:off x="6656071" y="3518606"/>
            <a:ext cx="502800" cy="45600"/>
            <a:chOff x="6656071" y="3518606"/>
            <a:chExt cx="502800" cy="45600"/>
          </a:xfrm>
        </p:grpSpPr>
        <p:sp>
          <p:nvSpPr>
            <p:cNvPr id="4546" name="Google Shape;4546;g258ecb7b643_0_3269"/>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47" name="Google Shape;4547;g258ecb7b643_0_3269"/>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48" name="Google Shape;4548;g258ecb7b643_0_3269"/>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549" name="Google Shape;4549;g258ecb7b643_0_3269"/>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4550" name="Google Shape;4550;g258ecb7b643_0_3269"/>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4551" name="Shape 4551"/>
        <p:cNvGrpSpPr/>
        <p:nvPr/>
      </p:nvGrpSpPr>
      <p:grpSpPr>
        <a:xfrm>
          <a:off x="0" y="0"/>
          <a:ext cx="0" cy="0"/>
          <a:chOff x="0" y="0"/>
          <a:chExt cx="0" cy="0"/>
        </a:xfrm>
      </p:grpSpPr>
      <p:pic>
        <p:nvPicPr>
          <p:cNvPr descr="Background pattern&#10;&#10;Description automatically generated" id="4552" name="Google Shape;4552;g258ecb7b643_0_3288"/>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4553" name="Google Shape;4553;g258ecb7b643_0_3288"/>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4554" name="Google Shape;4554;g258ecb7b643_0_3288"/>
          <p:cNvSpPr/>
          <p:nvPr/>
        </p:nvSpPr>
        <p:spPr>
          <a:xfrm>
            <a:off x="1736279" y="1782808"/>
            <a:ext cx="1578000" cy="157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chemeClr val="lt1"/>
                </a:solidFill>
                <a:latin typeface="Public Sans"/>
                <a:ea typeface="Public Sans"/>
                <a:cs typeface="Public Sans"/>
                <a:sym typeface="Public Sans"/>
              </a:rPr>
              <a:t>?</a:t>
            </a:r>
            <a:endParaRPr/>
          </a:p>
        </p:txBody>
      </p:sp>
      <p:sp>
        <p:nvSpPr>
          <p:cNvPr id="4555" name="Google Shape;4555;g258ecb7b643_0_3288"/>
          <p:cNvSpPr txBox="1"/>
          <p:nvPr>
            <p:ph idx="1" type="body"/>
          </p:nvPr>
        </p:nvSpPr>
        <p:spPr>
          <a:xfrm>
            <a:off x="3470049" y="1800874"/>
            <a:ext cx="3789600" cy="6165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56" name="Google Shape;4556;g258ecb7b643_0_3288"/>
          <p:cNvSpPr txBox="1"/>
          <p:nvPr>
            <p:ph idx="2" type="body"/>
          </p:nvPr>
        </p:nvSpPr>
        <p:spPr>
          <a:xfrm>
            <a:off x="3470049" y="2287467"/>
            <a:ext cx="3789600" cy="10914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557" name="Shape 4557"/>
        <p:cNvGrpSpPr/>
        <p:nvPr/>
      </p:nvGrpSpPr>
      <p:grpSpPr>
        <a:xfrm>
          <a:off x="0" y="0"/>
          <a:ext cx="0" cy="0"/>
          <a:chOff x="0" y="0"/>
          <a:chExt cx="0" cy="0"/>
        </a:xfrm>
      </p:grpSpPr>
      <p:sp>
        <p:nvSpPr>
          <p:cNvPr id="4558" name="Google Shape;4558;g258ecb7b643_0_3294"/>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4559" name="Google Shape;4559;g258ecb7b643_0_3294"/>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560" name="Google Shape;4560;g258ecb7b643_0_3294"/>
          <p:cNvPicPr preferRelativeResize="0"/>
          <p:nvPr/>
        </p:nvPicPr>
        <p:blipFill rotWithShape="1">
          <a:blip r:embed="rId2">
            <a:alphaModFix/>
          </a:blip>
          <a:srcRect b="0" l="6268" r="24765" t="0"/>
          <a:stretch/>
        </p:blipFill>
        <p:spPr>
          <a:xfrm>
            <a:off x="0" y="1166968"/>
            <a:ext cx="4113765" cy="3976530"/>
          </a:xfrm>
          <a:prstGeom prst="rect">
            <a:avLst/>
          </a:prstGeom>
          <a:noFill/>
          <a:ln>
            <a:noFill/>
          </a:ln>
        </p:spPr>
      </p:pic>
      <p:pic>
        <p:nvPicPr>
          <p:cNvPr descr="Shape&#10;&#10;Description automatically generated with low confidence" id="4561" name="Google Shape;4561;g258ecb7b643_0_3294"/>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4562" name="Google Shape;4562;g258ecb7b643_0_3294"/>
          <p:cNvGrpSpPr/>
          <p:nvPr/>
        </p:nvGrpSpPr>
        <p:grpSpPr>
          <a:xfrm>
            <a:off x="724005" y="301093"/>
            <a:ext cx="2665800" cy="542340"/>
            <a:chOff x="5567543" y="349969"/>
            <a:chExt cx="2665800" cy="542340"/>
          </a:xfrm>
        </p:grpSpPr>
        <p:sp>
          <p:nvSpPr>
            <p:cNvPr id="4563" name="Google Shape;4563;g258ecb7b643_0_3294"/>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4564" name="Google Shape;4564;g258ecb7b643_0_3294"/>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4565" name="Google Shape;4565;g258ecb7b643_0_3294"/>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566" name="Shape 4566"/>
        <p:cNvGrpSpPr/>
        <p:nvPr/>
      </p:nvGrpSpPr>
      <p:grpSpPr>
        <a:xfrm>
          <a:off x="0" y="0"/>
          <a:ext cx="0" cy="0"/>
          <a:chOff x="0" y="0"/>
          <a:chExt cx="0" cy="0"/>
        </a:xfrm>
      </p:grpSpPr>
      <p:sp>
        <p:nvSpPr>
          <p:cNvPr id="4567" name="Google Shape;4567;g258ecb7b643_0_3303"/>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4568" name="Google Shape;4568;g258ecb7b643_0_3303"/>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569" name="Google Shape;4569;g258ecb7b643_0_3303"/>
          <p:cNvPicPr preferRelativeResize="0"/>
          <p:nvPr/>
        </p:nvPicPr>
        <p:blipFill rotWithShape="1">
          <a:blip r:embed="rId2">
            <a:alphaModFix/>
          </a:blip>
          <a:srcRect b="0" l="6268" r="24765" t="0"/>
          <a:stretch/>
        </p:blipFill>
        <p:spPr>
          <a:xfrm>
            <a:off x="0" y="1166968"/>
            <a:ext cx="4113765" cy="3976530"/>
          </a:xfrm>
          <a:prstGeom prst="rect">
            <a:avLst/>
          </a:prstGeom>
          <a:noFill/>
          <a:ln>
            <a:noFill/>
          </a:ln>
        </p:spPr>
      </p:pic>
      <p:sp>
        <p:nvSpPr>
          <p:cNvPr id="4570" name="Google Shape;4570;g258ecb7b643_0_3303"/>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571" name="Google Shape;4571;g258ecb7b643_0_3303"/>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4572" name="Google Shape;4572;g258ecb7b643_0_3303"/>
          <p:cNvGrpSpPr/>
          <p:nvPr/>
        </p:nvGrpSpPr>
        <p:grpSpPr>
          <a:xfrm>
            <a:off x="724005" y="301093"/>
            <a:ext cx="2665800" cy="542340"/>
            <a:chOff x="5567543" y="349969"/>
            <a:chExt cx="2665800" cy="542340"/>
          </a:xfrm>
        </p:grpSpPr>
        <p:sp>
          <p:nvSpPr>
            <p:cNvPr id="4573" name="Google Shape;4573;g258ecb7b643_0_3303"/>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4574" name="Google Shape;4574;g258ecb7b643_0_3303"/>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4575" name="Google Shape;4575;g258ecb7b643_0_3303"/>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576" name="Shape 4576"/>
        <p:cNvGrpSpPr/>
        <p:nvPr/>
      </p:nvGrpSpPr>
      <p:grpSpPr>
        <a:xfrm>
          <a:off x="0" y="0"/>
          <a:ext cx="0" cy="0"/>
          <a:chOff x="0" y="0"/>
          <a:chExt cx="0" cy="0"/>
        </a:xfrm>
      </p:grpSpPr>
      <p:sp>
        <p:nvSpPr>
          <p:cNvPr id="4577" name="Google Shape;4577;g258ecb7b643_0_3313"/>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4578" name="Google Shape;4578;g258ecb7b643_0_3313"/>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579" name="Google Shape;4579;g258ecb7b643_0_3313"/>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4580" name="Google Shape;4580;g258ecb7b643_0_3313"/>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4581" name="Google Shape;4581;g258ecb7b643_0_3313"/>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82" name="Google Shape;4582;g258ecb7b643_0_3313"/>
          <p:cNvSpPr/>
          <p:nvPr>
            <p:ph idx="2" type="pic"/>
          </p:nvPr>
        </p:nvSpPr>
        <p:spPr>
          <a:xfrm>
            <a:off x="-1" y="1166963"/>
            <a:ext cx="4113900" cy="3976500"/>
          </a:xfrm>
          <a:prstGeom prst="rect">
            <a:avLst/>
          </a:prstGeom>
          <a:noFill/>
          <a:ln>
            <a:noFill/>
          </a:ln>
        </p:spPr>
      </p:sp>
      <p:sp>
        <p:nvSpPr>
          <p:cNvPr id="4583" name="Google Shape;4583;g258ecb7b643_0_3313"/>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584" name="Shape 4584"/>
        <p:cNvGrpSpPr/>
        <p:nvPr/>
      </p:nvGrpSpPr>
      <p:grpSpPr>
        <a:xfrm>
          <a:off x="0" y="0"/>
          <a:ext cx="0" cy="0"/>
          <a:chOff x="0" y="0"/>
          <a:chExt cx="0" cy="0"/>
        </a:xfrm>
      </p:grpSpPr>
      <p:sp>
        <p:nvSpPr>
          <p:cNvPr id="4585" name="Google Shape;4585;g258ecb7b643_0_3321"/>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4586" name="Google Shape;4586;g258ecb7b643_0_3321"/>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87" name="Google Shape;4587;g258ecb7b643_0_3321"/>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588" name="Google Shape;4588;g258ecb7b643_0_3321"/>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589" name="Google Shape;4589;g258ecb7b643_0_3321"/>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90" name="Google Shape;4590;g258ecb7b643_0_3321"/>
          <p:cNvSpPr/>
          <p:nvPr>
            <p:ph idx="2" type="pic"/>
          </p:nvPr>
        </p:nvSpPr>
        <p:spPr>
          <a:xfrm>
            <a:off x="-1" y="1166963"/>
            <a:ext cx="4113900" cy="3976500"/>
          </a:xfrm>
          <a:prstGeom prst="rect">
            <a:avLst/>
          </a:prstGeom>
          <a:noFill/>
          <a:ln>
            <a:noFill/>
          </a:ln>
        </p:spPr>
      </p:sp>
      <p:cxnSp>
        <p:nvCxnSpPr>
          <p:cNvPr id="4591" name="Google Shape;4591;g258ecb7b643_0_3321"/>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4592" name="Google Shape;4592;g258ecb7b643_0_3321"/>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593" name="Shape 4593"/>
        <p:cNvGrpSpPr/>
        <p:nvPr/>
      </p:nvGrpSpPr>
      <p:grpSpPr>
        <a:xfrm>
          <a:off x="0" y="0"/>
          <a:ext cx="0" cy="0"/>
          <a:chOff x="0" y="0"/>
          <a:chExt cx="0" cy="0"/>
        </a:xfrm>
      </p:grpSpPr>
      <p:sp>
        <p:nvSpPr>
          <p:cNvPr id="4594" name="Google Shape;4594;g258ecb7b643_0_3330"/>
          <p:cNvSpPr/>
          <p:nvPr/>
        </p:nvSpPr>
        <p:spPr>
          <a:xfrm>
            <a:off x="0" y="0"/>
            <a:ext cx="9144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595" name="Google Shape;4595;g258ecb7b643_0_3330"/>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596" name="Google Shape;4596;g258ecb7b643_0_3330"/>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97" name="Google Shape;4597;g258ecb7b643_0_3330"/>
          <p:cNvSpPr/>
          <p:nvPr>
            <p:ph idx="2" type="pic"/>
          </p:nvPr>
        </p:nvSpPr>
        <p:spPr>
          <a:xfrm>
            <a:off x="-1" y="1166963"/>
            <a:ext cx="4113900" cy="3976500"/>
          </a:xfrm>
          <a:prstGeom prst="rect">
            <a:avLst/>
          </a:prstGeom>
          <a:noFill/>
          <a:ln>
            <a:noFill/>
          </a:ln>
        </p:spPr>
      </p:sp>
      <p:cxnSp>
        <p:nvCxnSpPr>
          <p:cNvPr id="4598" name="Google Shape;4598;g258ecb7b643_0_3330"/>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4599" name="Google Shape;4599;g258ecb7b643_0_3330"/>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402" name="Shape 402"/>
        <p:cNvGrpSpPr/>
        <p:nvPr/>
      </p:nvGrpSpPr>
      <p:grpSpPr>
        <a:xfrm>
          <a:off x="0" y="0"/>
          <a:ext cx="0" cy="0"/>
          <a:chOff x="0" y="0"/>
          <a:chExt cx="0" cy="0"/>
        </a:xfrm>
      </p:grpSpPr>
      <p:pic>
        <p:nvPicPr>
          <p:cNvPr descr="Diagram&#10;&#10;Description automatically generated" id="403" name="Google Shape;403;g22ec255c461_0_4654"/>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404" name="Google Shape;404;g22ec255c461_0_4654"/>
          <p:cNvCxnSpPr/>
          <p:nvPr/>
        </p:nvCxnSpPr>
        <p:spPr>
          <a:xfrm>
            <a:off x="343814" y="2507132"/>
            <a:ext cx="527100" cy="0"/>
          </a:xfrm>
          <a:prstGeom prst="straightConnector1">
            <a:avLst/>
          </a:prstGeom>
          <a:noFill/>
          <a:ln cap="flat" cmpd="sng" w="28575">
            <a:solidFill>
              <a:srgbClr val="22366A"/>
            </a:solidFill>
            <a:prstDash val="solid"/>
            <a:round/>
            <a:headEnd len="sm" w="sm" type="none"/>
            <a:tailEnd len="sm" w="sm" type="none"/>
          </a:ln>
        </p:spPr>
      </p:cxnSp>
      <p:sp>
        <p:nvSpPr>
          <p:cNvPr id="405" name="Google Shape;405;g22ec255c461_0_4654"/>
          <p:cNvSpPr txBox="1"/>
          <p:nvPr>
            <p:ph idx="1" type="body"/>
          </p:nvPr>
        </p:nvSpPr>
        <p:spPr>
          <a:xfrm>
            <a:off x="261254" y="1832062"/>
            <a:ext cx="3311700" cy="44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g22ec255c461_0_4654"/>
          <p:cNvSpPr txBox="1"/>
          <p:nvPr>
            <p:ph idx="2" type="body"/>
          </p:nvPr>
        </p:nvSpPr>
        <p:spPr>
          <a:xfrm>
            <a:off x="261254" y="2741646"/>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7" name="Google Shape;407;g22ec255c461_0_4654"/>
          <p:cNvSpPr txBox="1"/>
          <p:nvPr>
            <p:ph idx="3" type="body"/>
          </p:nvPr>
        </p:nvSpPr>
        <p:spPr>
          <a:xfrm>
            <a:off x="261254" y="3141755"/>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600" name="Shape 4600"/>
        <p:cNvGrpSpPr/>
        <p:nvPr/>
      </p:nvGrpSpPr>
      <p:grpSpPr>
        <a:xfrm>
          <a:off x="0" y="0"/>
          <a:ext cx="0" cy="0"/>
          <a:chOff x="0" y="0"/>
          <a:chExt cx="0" cy="0"/>
        </a:xfrm>
      </p:grpSpPr>
      <p:sp>
        <p:nvSpPr>
          <p:cNvPr id="4601" name="Google Shape;4601;g258ecb7b643_0_3337"/>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602" name="Google Shape;4602;g258ecb7b643_0_3337"/>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603" name="Google Shape;4603;g258ecb7b643_0_3337"/>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04" name="Google Shape;4604;g258ecb7b643_0_3337"/>
          <p:cNvSpPr/>
          <p:nvPr>
            <p:ph idx="2" type="pic"/>
          </p:nvPr>
        </p:nvSpPr>
        <p:spPr>
          <a:xfrm>
            <a:off x="-1" y="1166963"/>
            <a:ext cx="4113900" cy="3976500"/>
          </a:xfrm>
          <a:prstGeom prst="rect">
            <a:avLst/>
          </a:prstGeom>
          <a:noFill/>
          <a:ln>
            <a:noFill/>
          </a:ln>
        </p:spPr>
      </p:sp>
      <p:cxnSp>
        <p:nvCxnSpPr>
          <p:cNvPr id="4605" name="Google Shape;4605;g258ecb7b643_0_3337"/>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4606" name="Google Shape;4606;g258ecb7b643_0_3337"/>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607" name="Shape 4607"/>
        <p:cNvGrpSpPr/>
        <p:nvPr/>
      </p:nvGrpSpPr>
      <p:grpSpPr>
        <a:xfrm>
          <a:off x="0" y="0"/>
          <a:ext cx="0" cy="0"/>
          <a:chOff x="0" y="0"/>
          <a:chExt cx="0" cy="0"/>
        </a:xfrm>
      </p:grpSpPr>
      <p:pic>
        <p:nvPicPr>
          <p:cNvPr descr="Shape&#10;&#10;Description automatically generated with low confidence" id="4608" name="Google Shape;4608;g258ecb7b643_0_334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609" name="Google Shape;4609;g258ecb7b643_0_3344"/>
          <p:cNvSpPr/>
          <p:nvPr/>
        </p:nvSpPr>
        <p:spPr>
          <a:xfrm>
            <a:off x="-103694" y="1569006"/>
            <a:ext cx="4577100" cy="2004900"/>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4610" name="Google Shape;4610;g258ecb7b643_0_3344"/>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11" name="Google Shape;4611;g258ecb7b643_0_3344"/>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4612" name="Google Shape;4612;g258ecb7b643_0_3344"/>
          <p:cNvPicPr preferRelativeResize="0"/>
          <p:nvPr/>
        </p:nvPicPr>
        <p:blipFill rotWithShape="1">
          <a:blip r:embed="rId3">
            <a:alphaModFix/>
          </a:blip>
          <a:srcRect b="2258" l="11597"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4613" name="Shape 4613"/>
        <p:cNvGrpSpPr/>
        <p:nvPr/>
      </p:nvGrpSpPr>
      <p:grpSpPr>
        <a:xfrm>
          <a:off x="0" y="0"/>
          <a:ext cx="0" cy="0"/>
          <a:chOff x="0" y="0"/>
          <a:chExt cx="0" cy="0"/>
        </a:xfrm>
      </p:grpSpPr>
      <p:pic>
        <p:nvPicPr>
          <p:cNvPr descr="Shape&#10;&#10;Description automatically generated with low confidence" id="4614" name="Google Shape;4614;g258ecb7b643_0_3350"/>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615" name="Google Shape;4615;g258ecb7b643_0_3350"/>
          <p:cNvSpPr/>
          <p:nvPr/>
        </p:nvSpPr>
        <p:spPr>
          <a:xfrm>
            <a:off x="-103694" y="1569006"/>
            <a:ext cx="4577100" cy="2004900"/>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4616" name="Google Shape;4616;g258ecb7b643_0_3350"/>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17" name="Google Shape;4617;g258ecb7b643_0_3350"/>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4618" name="Google Shape;4618;g258ecb7b643_0_3350"/>
          <p:cNvPicPr preferRelativeResize="0"/>
          <p:nvPr/>
        </p:nvPicPr>
        <p:blipFill rotWithShape="1">
          <a:blip r:embed="rId3">
            <a:alphaModFix/>
          </a:blip>
          <a:srcRect b="2258" l="11597"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4619" name="Shape 4619"/>
        <p:cNvGrpSpPr/>
        <p:nvPr/>
      </p:nvGrpSpPr>
      <p:grpSpPr>
        <a:xfrm>
          <a:off x="0" y="0"/>
          <a:ext cx="0" cy="0"/>
          <a:chOff x="0" y="0"/>
          <a:chExt cx="0" cy="0"/>
        </a:xfrm>
      </p:grpSpPr>
      <p:sp>
        <p:nvSpPr>
          <p:cNvPr id="4620" name="Google Shape;4620;g258ecb7b643_0_3356"/>
          <p:cNvSpPr/>
          <p:nvPr/>
        </p:nvSpPr>
        <p:spPr>
          <a:xfrm>
            <a:off x="-1"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621" name="Google Shape;4621;g258ecb7b643_0_335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4622" name="Google Shape;4622;g258ecb7b643_0_3356"/>
          <p:cNvSpPr/>
          <p:nvPr/>
        </p:nvSpPr>
        <p:spPr>
          <a:xfrm>
            <a:off x="-355599" y="1812143"/>
            <a:ext cx="3271500" cy="1519200"/>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3" name="Google Shape;4623;g258ecb7b643_0_3356"/>
          <p:cNvSpPr/>
          <p:nvPr/>
        </p:nvSpPr>
        <p:spPr>
          <a:xfrm>
            <a:off x="0" y="2128758"/>
            <a:ext cx="168300" cy="885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4" name="Google Shape;4624;g258ecb7b643_0_3356"/>
          <p:cNvSpPr txBox="1"/>
          <p:nvPr>
            <p:ph type="title"/>
          </p:nvPr>
        </p:nvSpPr>
        <p:spPr>
          <a:xfrm>
            <a:off x="375977" y="2159935"/>
            <a:ext cx="2143800" cy="8274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5" name="Google Shape;4625;g258ecb7b643_0_3356"/>
          <p:cNvSpPr/>
          <p:nvPr>
            <p:ph idx="2" type="pic"/>
          </p:nvPr>
        </p:nvSpPr>
        <p:spPr>
          <a:xfrm>
            <a:off x="4890673" y="538480"/>
            <a:ext cx="3958500" cy="4208700"/>
          </a:xfrm>
          <a:prstGeom prst="rect">
            <a:avLst/>
          </a:prstGeom>
          <a:noFill/>
          <a:ln>
            <a:noFill/>
          </a:ln>
        </p:spPr>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4626" name="Shape 4626"/>
        <p:cNvGrpSpPr/>
        <p:nvPr/>
      </p:nvGrpSpPr>
      <p:grpSpPr>
        <a:xfrm>
          <a:off x="0" y="0"/>
          <a:ext cx="0" cy="0"/>
          <a:chOff x="0" y="0"/>
          <a:chExt cx="0" cy="0"/>
        </a:xfrm>
      </p:grpSpPr>
      <p:pic>
        <p:nvPicPr>
          <p:cNvPr descr="Shape&#10;&#10;Description automatically generated with low confidence" id="4627" name="Google Shape;4627;g258ecb7b643_0_3363"/>
          <p:cNvPicPr preferRelativeResize="0"/>
          <p:nvPr/>
        </p:nvPicPr>
        <p:blipFill rotWithShape="1">
          <a:blip r:embed="rId2">
            <a:alphaModFix/>
          </a:blip>
          <a:srcRect b="0" l="0" r="0" t="0"/>
          <a:stretch/>
        </p:blipFill>
        <p:spPr>
          <a:xfrm>
            <a:off x="0" y="0"/>
            <a:ext cx="9143988" cy="5143492"/>
          </a:xfrm>
          <a:prstGeom prst="rect">
            <a:avLst/>
          </a:prstGeom>
          <a:noFill/>
          <a:ln>
            <a:noFill/>
          </a:ln>
        </p:spPr>
      </p:pic>
      <p:pic>
        <p:nvPicPr>
          <p:cNvPr id="4628" name="Google Shape;4628;g258ecb7b643_0_3363"/>
          <p:cNvPicPr preferRelativeResize="0"/>
          <p:nvPr/>
        </p:nvPicPr>
        <p:blipFill rotWithShape="1">
          <a:blip r:embed="rId3">
            <a:alphaModFix/>
          </a:blip>
          <a:srcRect b="52399" l="16484" r="16531" t="8799"/>
          <a:stretch/>
        </p:blipFill>
        <p:spPr>
          <a:xfrm>
            <a:off x="1035361" y="596414"/>
            <a:ext cx="7073280" cy="4097295"/>
          </a:xfrm>
          <a:prstGeom prst="rect">
            <a:avLst/>
          </a:prstGeom>
          <a:noFill/>
          <a:ln>
            <a:noFill/>
          </a:ln>
        </p:spPr>
      </p:pic>
      <p:sp>
        <p:nvSpPr>
          <p:cNvPr id="4629" name="Google Shape;4629;g258ecb7b643_0_3363"/>
          <p:cNvSpPr txBox="1"/>
          <p:nvPr>
            <p:ph idx="1" type="body"/>
          </p:nvPr>
        </p:nvSpPr>
        <p:spPr>
          <a:xfrm>
            <a:off x="2125659" y="1098087"/>
            <a:ext cx="48927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4630" name="Shape 4630"/>
        <p:cNvGrpSpPr/>
        <p:nvPr/>
      </p:nvGrpSpPr>
      <p:grpSpPr>
        <a:xfrm>
          <a:off x="0" y="0"/>
          <a:ext cx="0" cy="0"/>
          <a:chOff x="0" y="0"/>
          <a:chExt cx="0" cy="0"/>
        </a:xfrm>
      </p:grpSpPr>
      <p:sp>
        <p:nvSpPr>
          <p:cNvPr id="4631" name="Google Shape;4631;g258ecb7b643_0_3367"/>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4632" name="Google Shape;4632;g258ecb7b643_0_336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4633" name="Google Shape;4633;g258ecb7b643_0_3367"/>
          <p:cNvPicPr preferRelativeResize="0"/>
          <p:nvPr/>
        </p:nvPicPr>
        <p:blipFill rotWithShape="1">
          <a:blip r:embed="rId3">
            <a:alphaModFix/>
          </a:blip>
          <a:srcRect b="0" l="0" r="0" t="0"/>
          <a:stretch/>
        </p:blipFill>
        <p:spPr>
          <a:xfrm>
            <a:off x="652061" y="192491"/>
            <a:ext cx="7839875" cy="4758518"/>
          </a:xfrm>
          <a:prstGeom prst="rect">
            <a:avLst/>
          </a:prstGeom>
          <a:noFill/>
          <a:ln>
            <a:noFill/>
          </a:ln>
        </p:spPr>
      </p:pic>
      <p:sp>
        <p:nvSpPr>
          <p:cNvPr id="4634" name="Google Shape;4634;g258ecb7b643_0_3367"/>
          <p:cNvSpPr txBox="1"/>
          <p:nvPr>
            <p:ph idx="1" type="body"/>
          </p:nvPr>
        </p:nvSpPr>
        <p:spPr>
          <a:xfrm>
            <a:off x="3087599" y="1365640"/>
            <a:ext cx="2968800" cy="450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4635" name="Google Shape;4635;g258ecb7b643_0_3367"/>
          <p:cNvCxnSpPr/>
          <p:nvPr/>
        </p:nvCxnSpPr>
        <p:spPr>
          <a:xfrm>
            <a:off x="4069889" y="1814037"/>
            <a:ext cx="987600" cy="0"/>
          </a:xfrm>
          <a:prstGeom prst="straightConnector1">
            <a:avLst/>
          </a:prstGeom>
          <a:noFill/>
          <a:ln cap="flat" cmpd="sng" w="19050">
            <a:solidFill>
              <a:srgbClr val="BD8738"/>
            </a:solidFill>
            <a:prstDash val="solid"/>
            <a:miter lim="800000"/>
            <a:headEnd len="sm" w="sm" type="none"/>
            <a:tailEnd len="sm" w="sm" type="none"/>
          </a:ln>
        </p:spPr>
      </p:cxnSp>
      <p:cxnSp>
        <p:nvCxnSpPr>
          <p:cNvPr id="4636" name="Google Shape;4636;g258ecb7b643_0_3367"/>
          <p:cNvCxnSpPr/>
          <p:nvPr/>
        </p:nvCxnSpPr>
        <p:spPr>
          <a:xfrm>
            <a:off x="3996377"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4637" name="Google Shape;4637;g258ecb7b643_0_3367"/>
          <p:cNvCxnSpPr/>
          <p:nvPr/>
        </p:nvCxnSpPr>
        <p:spPr>
          <a:xfrm>
            <a:off x="4033133"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4638" name="Google Shape;4638;g258ecb7b643_0_3367"/>
          <p:cNvCxnSpPr/>
          <p:nvPr/>
        </p:nvCxnSpPr>
        <p:spPr>
          <a:xfrm>
            <a:off x="5075539"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4639" name="Google Shape;4639;g258ecb7b643_0_3367"/>
          <p:cNvCxnSpPr/>
          <p:nvPr/>
        </p:nvCxnSpPr>
        <p:spPr>
          <a:xfrm>
            <a:off x="5107533" y="1814037"/>
            <a:ext cx="18600" cy="0"/>
          </a:xfrm>
          <a:prstGeom prst="straightConnector1">
            <a:avLst/>
          </a:prstGeom>
          <a:noFill/>
          <a:ln cap="flat" cmpd="sng" w="19050">
            <a:solidFill>
              <a:srgbClr val="BD8738"/>
            </a:solidFill>
            <a:prstDash val="solid"/>
            <a:round/>
            <a:headEnd len="sm" w="sm" type="none"/>
            <a:tailEnd len="sm" w="sm" type="none"/>
          </a:ln>
        </p:spPr>
      </p:cxnSp>
      <p:sp>
        <p:nvSpPr>
          <p:cNvPr id="4640" name="Google Shape;4640;g258ecb7b643_0_3367"/>
          <p:cNvSpPr txBox="1"/>
          <p:nvPr>
            <p:ph idx="2" type="body"/>
          </p:nvPr>
        </p:nvSpPr>
        <p:spPr>
          <a:xfrm>
            <a:off x="2552700" y="2110157"/>
            <a:ext cx="4038600" cy="1992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4641" name="Shape 4641"/>
        <p:cNvGrpSpPr/>
        <p:nvPr/>
      </p:nvGrpSpPr>
      <p:grpSpPr>
        <a:xfrm>
          <a:off x="0" y="0"/>
          <a:ext cx="0" cy="0"/>
          <a:chOff x="0" y="0"/>
          <a:chExt cx="0" cy="0"/>
        </a:xfrm>
      </p:grpSpPr>
      <p:pic>
        <p:nvPicPr>
          <p:cNvPr descr="Shape&#10;&#10;Description automatically generated with low confidence" id="4642" name="Google Shape;4642;g258ecb7b643_0_3378"/>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643" name="Google Shape;4643;g258ecb7b643_0_3378"/>
          <p:cNvGrpSpPr/>
          <p:nvPr/>
        </p:nvGrpSpPr>
        <p:grpSpPr>
          <a:xfrm>
            <a:off x="240076" y="2283836"/>
            <a:ext cx="8664246" cy="930835"/>
            <a:chOff x="198438" y="775483"/>
            <a:chExt cx="8634888" cy="927681"/>
          </a:xfrm>
        </p:grpSpPr>
        <p:pic>
          <p:nvPicPr>
            <p:cNvPr id="4644" name="Google Shape;4644;g258ecb7b643_0_3378"/>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4645" name="Google Shape;4645;g258ecb7b643_0_3378"/>
            <p:cNvSpPr txBox="1"/>
            <p:nvPr/>
          </p:nvSpPr>
          <p:spPr>
            <a:xfrm>
              <a:off x="1373561"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4646" name="Google Shape;4646;g258ecb7b643_0_3378"/>
            <p:cNvSpPr txBox="1"/>
            <p:nvPr/>
          </p:nvSpPr>
          <p:spPr>
            <a:xfrm>
              <a:off x="331586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4647" name="Google Shape;4647;g258ecb7b643_0_3378"/>
            <p:cNvSpPr txBox="1"/>
            <p:nvPr/>
          </p:nvSpPr>
          <p:spPr>
            <a:xfrm>
              <a:off x="522594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4648" name="Google Shape;4648;g258ecb7b643_0_3378"/>
            <p:cNvSpPr txBox="1"/>
            <p:nvPr/>
          </p:nvSpPr>
          <p:spPr>
            <a:xfrm>
              <a:off x="7168257"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4649" name="Google Shape;4649;g258ecb7b643_0_3378"/>
          <p:cNvSpPr txBox="1"/>
          <p:nvPr>
            <p:ph idx="1" type="body"/>
          </p:nvPr>
        </p:nvSpPr>
        <p:spPr>
          <a:xfrm>
            <a:off x="590581"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50" name="Google Shape;4650;g258ecb7b643_0_3378"/>
          <p:cNvSpPr txBox="1"/>
          <p:nvPr>
            <p:ph idx="2" type="body"/>
          </p:nvPr>
        </p:nvSpPr>
        <p:spPr>
          <a:xfrm>
            <a:off x="2539407"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51" name="Google Shape;4651;g258ecb7b643_0_3378"/>
          <p:cNvSpPr txBox="1"/>
          <p:nvPr>
            <p:ph idx="3" type="body"/>
          </p:nvPr>
        </p:nvSpPr>
        <p:spPr>
          <a:xfrm>
            <a:off x="6404724"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52" name="Google Shape;4652;g258ecb7b643_0_3378"/>
          <p:cNvSpPr txBox="1"/>
          <p:nvPr>
            <p:ph idx="4" type="body"/>
          </p:nvPr>
        </p:nvSpPr>
        <p:spPr>
          <a:xfrm>
            <a:off x="4455898"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53" name="Google Shape;4653;g258ecb7b643_0_337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4" name="Google Shape;4654;g258ecb7b643_0_337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4655" name="Shape 4655"/>
        <p:cNvGrpSpPr/>
        <p:nvPr/>
      </p:nvGrpSpPr>
      <p:grpSpPr>
        <a:xfrm>
          <a:off x="0" y="0"/>
          <a:ext cx="0" cy="0"/>
          <a:chOff x="0" y="0"/>
          <a:chExt cx="0" cy="0"/>
        </a:xfrm>
      </p:grpSpPr>
      <p:pic>
        <p:nvPicPr>
          <p:cNvPr descr="Shape&#10;&#10;Description automatically generated with low confidence" id="4656" name="Google Shape;4656;g258ecb7b643_0_339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657" name="Google Shape;4657;g258ecb7b643_0_3392"/>
          <p:cNvSpPr/>
          <p:nvPr/>
        </p:nvSpPr>
        <p:spPr>
          <a:xfrm>
            <a:off x="775398" y="1631221"/>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8" name="Google Shape;4658;g258ecb7b643_0_3392"/>
          <p:cNvSpPr/>
          <p:nvPr/>
        </p:nvSpPr>
        <p:spPr>
          <a:xfrm>
            <a:off x="777473" y="3291039"/>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9" name="Google Shape;4659;g258ecb7b643_0_3392"/>
          <p:cNvSpPr/>
          <p:nvPr/>
        </p:nvSpPr>
        <p:spPr>
          <a:xfrm>
            <a:off x="5148140" y="1631221"/>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0" name="Google Shape;4660;g258ecb7b643_0_3392"/>
          <p:cNvSpPr/>
          <p:nvPr/>
        </p:nvSpPr>
        <p:spPr>
          <a:xfrm>
            <a:off x="5150215" y="3291039"/>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1" name="Google Shape;4661;g258ecb7b643_0_3392"/>
          <p:cNvSpPr txBox="1"/>
          <p:nvPr>
            <p:ph idx="1" type="body"/>
          </p:nvPr>
        </p:nvSpPr>
        <p:spPr>
          <a:xfrm>
            <a:off x="1877630"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662" name="Google Shape;4662;g258ecb7b643_0_3392"/>
          <p:cNvSpPr txBox="1"/>
          <p:nvPr>
            <p:ph idx="2" type="body"/>
          </p:nvPr>
        </p:nvSpPr>
        <p:spPr>
          <a:xfrm>
            <a:off x="6243215"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663" name="Google Shape;4663;g258ecb7b643_0_3392"/>
          <p:cNvSpPr txBox="1"/>
          <p:nvPr>
            <p:ph idx="3" type="body"/>
          </p:nvPr>
        </p:nvSpPr>
        <p:spPr>
          <a:xfrm>
            <a:off x="1877630"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664" name="Google Shape;4664;g258ecb7b643_0_3392"/>
          <p:cNvSpPr txBox="1"/>
          <p:nvPr>
            <p:ph idx="4" type="body"/>
          </p:nvPr>
        </p:nvSpPr>
        <p:spPr>
          <a:xfrm>
            <a:off x="6243215"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665" name="Google Shape;4665;g258ecb7b643_0_3392"/>
          <p:cNvSpPr/>
          <p:nvPr>
            <p:ph idx="5" type="pic"/>
          </p:nvPr>
        </p:nvSpPr>
        <p:spPr>
          <a:xfrm>
            <a:off x="784630" y="1640956"/>
            <a:ext cx="931200" cy="930900"/>
          </a:xfrm>
          <a:prstGeom prst="rect">
            <a:avLst/>
          </a:prstGeom>
          <a:noFill/>
          <a:ln>
            <a:noFill/>
          </a:ln>
        </p:spPr>
      </p:sp>
      <p:sp>
        <p:nvSpPr>
          <p:cNvPr id="4666" name="Google Shape;4666;g258ecb7b643_0_3392"/>
          <p:cNvSpPr/>
          <p:nvPr>
            <p:ph idx="6" type="pic"/>
          </p:nvPr>
        </p:nvSpPr>
        <p:spPr>
          <a:xfrm>
            <a:off x="5150215" y="1640956"/>
            <a:ext cx="931200" cy="930900"/>
          </a:xfrm>
          <a:prstGeom prst="rect">
            <a:avLst/>
          </a:prstGeom>
          <a:noFill/>
          <a:ln>
            <a:noFill/>
          </a:ln>
        </p:spPr>
      </p:sp>
      <p:sp>
        <p:nvSpPr>
          <p:cNvPr id="4667" name="Google Shape;4667;g258ecb7b643_0_3392"/>
          <p:cNvSpPr/>
          <p:nvPr>
            <p:ph idx="7" type="pic"/>
          </p:nvPr>
        </p:nvSpPr>
        <p:spPr>
          <a:xfrm>
            <a:off x="784630" y="3302767"/>
            <a:ext cx="931200" cy="930900"/>
          </a:xfrm>
          <a:prstGeom prst="rect">
            <a:avLst/>
          </a:prstGeom>
          <a:noFill/>
          <a:ln>
            <a:noFill/>
          </a:ln>
        </p:spPr>
      </p:sp>
      <p:sp>
        <p:nvSpPr>
          <p:cNvPr id="4668" name="Google Shape;4668;g258ecb7b643_0_3392"/>
          <p:cNvSpPr/>
          <p:nvPr>
            <p:ph idx="8" type="pic"/>
          </p:nvPr>
        </p:nvSpPr>
        <p:spPr>
          <a:xfrm>
            <a:off x="5150215" y="3302767"/>
            <a:ext cx="931200" cy="930900"/>
          </a:xfrm>
          <a:prstGeom prst="rect">
            <a:avLst/>
          </a:prstGeom>
          <a:noFill/>
          <a:ln>
            <a:noFill/>
          </a:ln>
        </p:spPr>
      </p:sp>
      <p:sp>
        <p:nvSpPr>
          <p:cNvPr id="4669" name="Google Shape;4669;g258ecb7b643_0_339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0" name="Google Shape;4670;g258ecb7b643_0_339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4671" name="Shape 4671"/>
        <p:cNvGrpSpPr/>
        <p:nvPr/>
      </p:nvGrpSpPr>
      <p:grpSpPr>
        <a:xfrm>
          <a:off x="0" y="0"/>
          <a:ext cx="0" cy="0"/>
          <a:chOff x="0" y="0"/>
          <a:chExt cx="0" cy="0"/>
        </a:xfrm>
      </p:grpSpPr>
      <p:sp>
        <p:nvSpPr>
          <p:cNvPr id="4672" name="Google Shape;4672;g258ecb7b643_0_340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673" name="Google Shape;4673;g258ecb7b643_0_340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4674" name="Google Shape;4674;g258ecb7b643_0_3408"/>
          <p:cNvPicPr preferRelativeResize="0"/>
          <p:nvPr/>
        </p:nvPicPr>
        <p:blipFill rotWithShape="1">
          <a:blip r:embed="rId3">
            <a:alphaModFix/>
          </a:blip>
          <a:srcRect b="0" l="0" r="0" t="0"/>
          <a:stretch/>
        </p:blipFill>
        <p:spPr>
          <a:xfrm>
            <a:off x="1145672" y="987084"/>
            <a:ext cx="2215128" cy="3457594"/>
          </a:xfrm>
          <a:prstGeom prst="rect">
            <a:avLst/>
          </a:prstGeom>
          <a:noFill/>
          <a:ln>
            <a:noFill/>
          </a:ln>
        </p:spPr>
      </p:pic>
      <p:sp>
        <p:nvSpPr>
          <p:cNvPr id="4675" name="Google Shape;4675;g258ecb7b643_0_3408"/>
          <p:cNvSpPr txBox="1"/>
          <p:nvPr>
            <p:ph idx="1" type="body"/>
          </p:nvPr>
        </p:nvSpPr>
        <p:spPr>
          <a:xfrm>
            <a:off x="4164295" y="1656080"/>
            <a:ext cx="3865500" cy="1831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4676" name="Shape 4676"/>
        <p:cNvGrpSpPr/>
        <p:nvPr/>
      </p:nvGrpSpPr>
      <p:grpSpPr>
        <a:xfrm>
          <a:off x="0" y="0"/>
          <a:ext cx="0" cy="0"/>
          <a:chOff x="0" y="0"/>
          <a:chExt cx="0" cy="0"/>
        </a:xfrm>
      </p:grpSpPr>
      <p:sp>
        <p:nvSpPr>
          <p:cNvPr id="4677" name="Google Shape;4677;g258ecb7b643_0_34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678" name="Google Shape;4678;g258ecb7b643_0_34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679" name="Google Shape;4679;g258ecb7b643_0_3413"/>
          <p:cNvGrpSpPr/>
          <p:nvPr/>
        </p:nvGrpSpPr>
        <p:grpSpPr>
          <a:xfrm>
            <a:off x="3907491" y="3547977"/>
            <a:ext cx="1329000" cy="71700"/>
            <a:chOff x="3907491" y="3547977"/>
            <a:chExt cx="1329000" cy="71700"/>
          </a:xfrm>
        </p:grpSpPr>
        <p:sp>
          <p:nvSpPr>
            <p:cNvPr id="4680" name="Google Shape;4680;g258ecb7b643_0_3413"/>
            <p:cNvSpPr/>
            <p:nvPr/>
          </p:nvSpPr>
          <p:spPr>
            <a:xfrm>
              <a:off x="46059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1" name="Google Shape;4681;g258ecb7b643_0_3413"/>
            <p:cNvSpPr/>
            <p:nvPr/>
          </p:nvSpPr>
          <p:spPr>
            <a:xfrm>
              <a:off x="44662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2" name="Google Shape;4682;g258ecb7b643_0_3413"/>
            <p:cNvSpPr/>
            <p:nvPr/>
          </p:nvSpPr>
          <p:spPr>
            <a:xfrm>
              <a:off x="43265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3" name="Google Shape;4683;g258ecb7b643_0_3413"/>
            <p:cNvSpPr/>
            <p:nvPr/>
          </p:nvSpPr>
          <p:spPr>
            <a:xfrm>
              <a:off x="41868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4" name="Google Shape;4684;g258ecb7b643_0_3413"/>
            <p:cNvSpPr/>
            <p:nvPr/>
          </p:nvSpPr>
          <p:spPr>
            <a:xfrm>
              <a:off x="40471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5" name="Google Shape;4685;g258ecb7b643_0_3413"/>
            <p:cNvSpPr/>
            <p:nvPr/>
          </p:nvSpPr>
          <p:spPr>
            <a:xfrm>
              <a:off x="39074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6" name="Google Shape;4686;g258ecb7b643_0_3413"/>
            <p:cNvSpPr/>
            <p:nvPr/>
          </p:nvSpPr>
          <p:spPr>
            <a:xfrm>
              <a:off x="51647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7" name="Google Shape;4687;g258ecb7b643_0_3413"/>
            <p:cNvSpPr/>
            <p:nvPr/>
          </p:nvSpPr>
          <p:spPr>
            <a:xfrm>
              <a:off x="50250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8" name="Google Shape;4688;g258ecb7b643_0_3413"/>
            <p:cNvSpPr/>
            <p:nvPr/>
          </p:nvSpPr>
          <p:spPr>
            <a:xfrm>
              <a:off x="48853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89" name="Google Shape;4689;g258ecb7b643_0_3413"/>
            <p:cNvSpPr/>
            <p:nvPr/>
          </p:nvSpPr>
          <p:spPr>
            <a:xfrm>
              <a:off x="47456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4690" name="Google Shape;4690;g258ecb7b643_0_3413"/>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408" name="Shape 408"/>
        <p:cNvGrpSpPr/>
        <p:nvPr/>
      </p:nvGrpSpPr>
      <p:grpSpPr>
        <a:xfrm>
          <a:off x="0" y="0"/>
          <a:ext cx="0" cy="0"/>
          <a:chOff x="0" y="0"/>
          <a:chExt cx="0" cy="0"/>
        </a:xfrm>
      </p:grpSpPr>
      <p:pic>
        <p:nvPicPr>
          <p:cNvPr id="409" name="Google Shape;409;g22ec255c461_0_4660"/>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10" name="Google Shape;410;g22ec255c461_0_4660"/>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411" name="Google Shape;411;g22ec255c461_0_4660"/>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2" name="Google Shape;412;g22ec255c461_0_4660"/>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3" name="Google Shape;413;g22ec255c461_0_466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g22ec255c461_0_466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4691" name="Shape 4691"/>
        <p:cNvGrpSpPr/>
        <p:nvPr/>
      </p:nvGrpSpPr>
      <p:grpSpPr>
        <a:xfrm>
          <a:off x="0" y="0"/>
          <a:ext cx="0" cy="0"/>
          <a:chOff x="0" y="0"/>
          <a:chExt cx="0" cy="0"/>
        </a:xfrm>
      </p:grpSpPr>
      <p:sp>
        <p:nvSpPr>
          <p:cNvPr id="4692" name="Google Shape;4692;g258ecb7b643_0_342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693" name="Google Shape;4693;g258ecb7b643_0_3428"/>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694" name="Google Shape;4694;g258ecb7b643_0_3428"/>
          <p:cNvGrpSpPr/>
          <p:nvPr/>
        </p:nvGrpSpPr>
        <p:grpSpPr>
          <a:xfrm>
            <a:off x="3907491" y="3547977"/>
            <a:ext cx="1329000" cy="71700"/>
            <a:chOff x="3837640" y="2865532"/>
            <a:chExt cx="1329000" cy="71700"/>
          </a:xfrm>
        </p:grpSpPr>
        <p:sp>
          <p:nvSpPr>
            <p:cNvPr id="4695" name="Google Shape;4695;g258ecb7b643_0_3428"/>
            <p:cNvSpPr/>
            <p:nvPr/>
          </p:nvSpPr>
          <p:spPr>
            <a:xfrm>
              <a:off x="45361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96" name="Google Shape;4696;g258ecb7b643_0_3428"/>
            <p:cNvSpPr/>
            <p:nvPr/>
          </p:nvSpPr>
          <p:spPr>
            <a:xfrm>
              <a:off x="43964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97" name="Google Shape;4697;g258ecb7b643_0_3428"/>
            <p:cNvSpPr/>
            <p:nvPr/>
          </p:nvSpPr>
          <p:spPr>
            <a:xfrm>
              <a:off x="42567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98" name="Google Shape;4698;g258ecb7b643_0_3428"/>
            <p:cNvSpPr/>
            <p:nvPr/>
          </p:nvSpPr>
          <p:spPr>
            <a:xfrm>
              <a:off x="41170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99" name="Google Shape;4699;g258ecb7b643_0_3428"/>
            <p:cNvSpPr/>
            <p:nvPr/>
          </p:nvSpPr>
          <p:spPr>
            <a:xfrm>
              <a:off x="39773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700" name="Google Shape;4700;g258ecb7b643_0_3428"/>
            <p:cNvSpPr/>
            <p:nvPr/>
          </p:nvSpPr>
          <p:spPr>
            <a:xfrm>
              <a:off x="38376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701" name="Google Shape;4701;g258ecb7b643_0_3428"/>
            <p:cNvSpPr/>
            <p:nvPr/>
          </p:nvSpPr>
          <p:spPr>
            <a:xfrm>
              <a:off x="50949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702" name="Google Shape;4702;g258ecb7b643_0_3428"/>
            <p:cNvSpPr/>
            <p:nvPr/>
          </p:nvSpPr>
          <p:spPr>
            <a:xfrm>
              <a:off x="49552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703" name="Google Shape;4703;g258ecb7b643_0_3428"/>
            <p:cNvSpPr/>
            <p:nvPr/>
          </p:nvSpPr>
          <p:spPr>
            <a:xfrm>
              <a:off x="48155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704" name="Google Shape;4704;g258ecb7b643_0_3428"/>
            <p:cNvSpPr/>
            <p:nvPr/>
          </p:nvSpPr>
          <p:spPr>
            <a:xfrm>
              <a:off x="46758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4705" name="Google Shape;4705;g258ecb7b643_0_3428"/>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4706" name="Shape 4706"/>
        <p:cNvGrpSpPr/>
        <p:nvPr/>
      </p:nvGrpSpPr>
      <p:grpSpPr>
        <a:xfrm>
          <a:off x="0" y="0"/>
          <a:ext cx="0" cy="0"/>
          <a:chOff x="0" y="0"/>
          <a:chExt cx="0" cy="0"/>
        </a:xfrm>
      </p:grpSpPr>
      <p:pic>
        <p:nvPicPr>
          <p:cNvPr descr="Background pattern&#10;&#10;Description automatically generated with medium confidence" id="4707" name="Google Shape;4707;g258ecb7b643_0_3443"/>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A group of people sitting at a table&#10;&#10;Description automatically generated with low confidence" id="4708" name="Google Shape;4708;g258ecb7b643_0_3443"/>
          <p:cNvPicPr preferRelativeResize="0"/>
          <p:nvPr/>
        </p:nvPicPr>
        <p:blipFill rotWithShape="1">
          <a:blip r:embed="rId3">
            <a:alphaModFix/>
          </a:blip>
          <a:srcRect b="0" l="11613" r="0" t="29183"/>
          <a:stretch/>
        </p:blipFill>
        <p:spPr>
          <a:xfrm>
            <a:off x="4864308" y="0"/>
            <a:ext cx="4279693" cy="5143500"/>
          </a:xfrm>
          <a:prstGeom prst="rect">
            <a:avLst/>
          </a:prstGeom>
          <a:noFill/>
          <a:ln>
            <a:noFill/>
          </a:ln>
        </p:spPr>
      </p:pic>
      <p:pic>
        <p:nvPicPr>
          <p:cNvPr descr="Shape&#10;&#10;Description automatically generated with low confidence" id="4709" name="Google Shape;4709;g258ecb7b643_0_3443"/>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4710" name="Google Shape;4710;g258ecb7b643_0_3443"/>
          <p:cNvSpPr/>
          <p:nvPr/>
        </p:nvSpPr>
        <p:spPr>
          <a:xfrm>
            <a:off x="0" y="1107751"/>
            <a:ext cx="4864200" cy="292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4711" name="Google Shape;4711;g258ecb7b643_0_3443"/>
          <p:cNvSpPr/>
          <p:nvPr/>
        </p:nvSpPr>
        <p:spPr>
          <a:xfrm>
            <a:off x="185197" y="1339045"/>
            <a:ext cx="69300" cy="2465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2" name="Google Shape;4712;g258ecb7b643_0_3443"/>
          <p:cNvSpPr txBox="1"/>
          <p:nvPr>
            <p:ph type="title"/>
          </p:nvPr>
        </p:nvSpPr>
        <p:spPr>
          <a:xfrm>
            <a:off x="387873" y="1377777"/>
            <a:ext cx="3421500" cy="4593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13" name="Google Shape;4713;g258ecb7b643_0_3443"/>
          <p:cNvSpPr txBox="1"/>
          <p:nvPr>
            <p:ph idx="1" type="body"/>
          </p:nvPr>
        </p:nvSpPr>
        <p:spPr>
          <a:xfrm>
            <a:off x="387873" y="1985160"/>
            <a:ext cx="4343100" cy="1819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4714" name="Shape 4714"/>
        <p:cNvGrpSpPr/>
        <p:nvPr/>
      </p:nvGrpSpPr>
      <p:grpSpPr>
        <a:xfrm>
          <a:off x="0" y="0"/>
          <a:ext cx="0" cy="0"/>
          <a:chOff x="0" y="0"/>
          <a:chExt cx="0" cy="0"/>
        </a:xfrm>
      </p:grpSpPr>
      <p:pic>
        <p:nvPicPr>
          <p:cNvPr descr="Background pattern&#10;&#10;Description automatically generated" id="4715" name="Google Shape;4715;g258ecb7b643_0_3451"/>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4716" name="Google Shape;4716;g258ecb7b643_0_3451"/>
          <p:cNvPicPr preferRelativeResize="0"/>
          <p:nvPr/>
        </p:nvPicPr>
        <p:blipFill rotWithShape="1">
          <a:blip r:embed="rId3">
            <a:alphaModFix/>
          </a:blip>
          <a:srcRect b="0" l="0" r="0" t="0"/>
          <a:stretch/>
        </p:blipFill>
        <p:spPr>
          <a:xfrm>
            <a:off x="0" y="0"/>
            <a:ext cx="9143988" cy="5143492"/>
          </a:xfrm>
          <a:prstGeom prst="rect">
            <a:avLst/>
          </a:prstGeom>
          <a:noFill/>
          <a:ln>
            <a:noFill/>
          </a:ln>
        </p:spPr>
      </p:pic>
      <p:pic>
        <p:nvPicPr>
          <p:cNvPr id="4717" name="Google Shape;4717;g258ecb7b643_0_3451"/>
          <p:cNvPicPr preferRelativeResize="0"/>
          <p:nvPr/>
        </p:nvPicPr>
        <p:blipFill rotWithShape="1">
          <a:blip r:embed="rId4">
            <a:alphaModFix/>
          </a:blip>
          <a:srcRect b="0" l="0" r="0" t="0"/>
          <a:stretch/>
        </p:blipFill>
        <p:spPr>
          <a:xfrm>
            <a:off x="162525" y="1616325"/>
            <a:ext cx="3552897" cy="3527176"/>
          </a:xfrm>
          <a:prstGeom prst="rect">
            <a:avLst/>
          </a:prstGeom>
          <a:noFill/>
          <a:ln>
            <a:noFill/>
          </a:ln>
        </p:spPr>
      </p:pic>
      <p:sp>
        <p:nvSpPr>
          <p:cNvPr id="4718" name="Google Shape;4718;g258ecb7b643_0_3451"/>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4719" name="Shape 4719"/>
        <p:cNvGrpSpPr/>
        <p:nvPr/>
      </p:nvGrpSpPr>
      <p:grpSpPr>
        <a:xfrm>
          <a:off x="0" y="0"/>
          <a:ext cx="0" cy="0"/>
          <a:chOff x="0" y="0"/>
          <a:chExt cx="0" cy="0"/>
        </a:xfrm>
      </p:grpSpPr>
      <p:pic>
        <p:nvPicPr>
          <p:cNvPr descr="Background pattern&#10;&#10;Description automatically generated" id="4720" name="Google Shape;4720;g258ecb7b643_0_345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4721" name="Google Shape;4721;g258ecb7b643_0_3459"/>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4722" name="Google Shape;4722;g258ecb7b643_0_345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4723" name="Google Shape;4723;g258ecb7b643_0_3459"/>
          <p:cNvSpPr/>
          <p:nvPr/>
        </p:nvSpPr>
        <p:spPr>
          <a:xfrm>
            <a:off x="0" y="1037770"/>
            <a:ext cx="9144000" cy="161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724" name="Google Shape;4724;g258ecb7b643_0_3459"/>
          <p:cNvPicPr preferRelativeResize="0"/>
          <p:nvPr/>
        </p:nvPicPr>
        <p:blipFill rotWithShape="1">
          <a:blip r:embed="rId4">
            <a:alphaModFix/>
          </a:blip>
          <a:srcRect b="47600" l="0" r="0" t="-454"/>
          <a:stretch/>
        </p:blipFill>
        <p:spPr>
          <a:xfrm flipH="1">
            <a:off x="349864" y="721112"/>
            <a:ext cx="3612539" cy="4395171"/>
          </a:xfrm>
          <a:prstGeom prst="rect">
            <a:avLst/>
          </a:prstGeom>
          <a:noFill/>
          <a:ln>
            <a:noFill/>
          </a:ln>
        </p:spPr>
      </p:pic>
      <p:sp>
        <p:nvSpPr>
          <p:cNvPr id="4725" name="Google Shape;4725;g258ecb7b643_0_3459"/>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4726" name="Shape 4726"/>
        <p:cNvGrpSpPr/>
        <p:nvPr/>
      </p:nvGrpSpPr>
      <p:grpSpPr>
        <a:xfrm>
          <a:off x="0" y="0"/>
          <a:ext cx="0" cy="0"/>
          <a:chOff x="0" y="0"/>
          <a:chExt cx="0" cy="0"/>
        </a:xfrm>
      </p:grpSpPr>
      <p:pic>
        <p:nvPicPr>
          <p:cNvPr descr="Background pattern&#10;&#10;Description automatically generated" id="4727" name="Google Shape;4727;g258ecb7b643_0_346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4728" name="Google Shape;4728;g258ecb7b643_0_3466"/>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4729" name="Google Shape;4729;g258ecb7b643_0_3466"/>
          <p:cNvGrpSpPr/>
          <p:nvPr/>
        </p:nvGrpSpPr>
        <p:grpSpPr>
          <a:xfrm>
            <a:off x="-900" y="1034935"/>
            <a:ext cx="9146700" cy="1842089"/>
            <a:chOff x="-900" y="1034935"/>
            <a:chExt cx="9146700" cy="1842089"/>
          </a:xfrm>
        </p:grpSpPr>
        <p:sp>
          <p:nvSpPr>
            <p:cNvPr id="4730" name="Google Shape;4730;g258ecb7b643_0_3466"/>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4731" name="Google Shape;4731;g258ecb7b643_0_3466"/>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4732" name="Google Shape;4732;g258ecb7b643_0_3466"/>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4733" name="Google Shape;4733;g258ecb7b643_0_3466"/>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4734" name="Shape 4734"/>
        <p:cNvGrpSpPr/>
        <p:nvPr/>
      </p:nvGrpSpPr>
      <p:grpSpPr>
        <a:xfrm>
          <a:off x="0" y="0"/>
          <a:ext cx="0" cy="0"/>
          <a:chOff x="0" y="0"/>
          <a:chExt cx="0" cy="0"/>
        </a:xfrm>
      </p:grpSpPr>
      <p:pic>
        <p:nvPicPr>
          <p:cNvPr descr="Background pattern&#10;&#10;Description automatically generated" id="4735" name="Google Shape;4735;g258ecb7b643_0_3474"/>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4736" name="Google Shape;4736;g258ecb7b643_0_3474"/>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4737" name="Google Shape;4737;g258ecb7b643_0_3474"/>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4738" name="Google Shape;4738;g258ecb7b643_0_3474"/>
          <p:cNvSpPr/>
          <p:nvPr/>
        </p:nvSpPr>
        <p:spPr>
          <a:xfrm>
            <a:off x="0" y="1037770"/>
            <a:ext cx="9144000" cy="161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739" name="Google Shape;4739;g258ecb7b643_0_3474"/>
          <p:cNvPicPr preferRelativeResize="0"/>
          <p:nvPr/>
        </p:nvPicPr>
        <p:blipFill rotWithShape="1">
          <a:blip r:embed="rId4">
            <a:alphaModFix/>
          </a:blip>
          <a:srcRect b="47600" l="0" r="0" t="-454"/>
          <a:stretch/>
        </p:blipFill>
        <p:spPr>
          <a:xfrm flipH="1">
            <a:off x="349864" y="721112"/>
            <a:ext cx="3612539" cy="4395171"/>
          </a:xfrm>
          <a:prstGeom prst="rect">
            <a:avLst/>
          </a:prstGeom>
          <a:noFill/>
          <a:ln>
            <a:noFill/>
          </a:ln>
        </p:spPr>
      </p:pic>
      <p:sp>
        <p:nvSpPr>
          <p:cNvPr id="4740" name="Google Shape;4740;g258ecb7b643_0_3474"/>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4741" name="Shape 4741"/>
        <p:cNvGrpSpPr/>
        <p:nvPr/>
      </p:nvGrpSpPr>
      <p:grpSpPr>
        <a:xfrm>
          <a:off x="0" y="0"/>
          <a:ext cx="0" cy="0"/>
          <a:chOff x="0" y="0"/>
          <a:chExt cx="0" cy="0"/>
        </a:xfrm>
      </p:grpSpPr>
      <p:pic>
        <p:nvPicPr>
          <p:cNvPr descr="Shape&#10;&#10;Description automatically generated with low confidence" id="4742" name="Google Shape;4742;g258ecb7b643_0_3481"/>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4743" name="Google Shape;4743;g258ecb7b643_0_3481"/>
          <p:cNvGrpSpPr/>
          <p:nvPr/>
        </p:nvGrpSpPr>
        <p:grpSpPr>
          <a:xfrm>
            <a:off x="2525236" y="825418"/>
            <a:ext cx="4093610" cy="4069126"/>
            <a:chOff x="2519466" y="821088"/>
            <a:chExt cx="4348428" cy="4322420"/>
          </a:xfrm>
        </p:grpSpPr>
        <p:sp>
          <p:nvSpPr>
            <p:cNvPr id="4744" name="Google Shape;4744;g258ecb7b643_0_3481"/>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45" name="Google Shape;4745;g258ecb7b643_0_3481"/>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46" name="Google Shape;4746;g258ecb7b643_0_3481"/>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47" name="Google Shape;4747;g258ecb7b643_0_3481"/>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48" name="Google Shape;4748;g258ecb7b643_0_3481"/>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49" name="Google Shape;4749;g258ecb7b643_0_3481"/>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4750" name="Google Shape;4750;g258ecb7b643_0_3481"/>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51" name="Google Shape;4751;g258ecb7b643_0_3481"/>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52" name="Google Shape;4752;g258ecb7b643_0_3481"/>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53" name="Google Shape;4753;g258ecb7b643_0_3481"/>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54" name="Google Shape;4754;g258ecb7b643_0_348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55" name="Google Shape;4755;g258ecb7b643_0_348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4756" name="Shape 4756"/>
        <p:cNvGrpSpPr/>
        <p:nvPr/>
      </p:nvGrpSpPr>
      <p:grpSpPr>
        <a:xfrm>
          <a:off x="0" y="0"/>
          <a:ext cx="0" cy="0"/>
          <a:chOff x="0" y="0"/>
          <a:chExt cx="0" cy="0"/>
        </a:xfrm>
      </p:grpSpPr>
      <p:pic>
        <p:nvPicPr>
          <p:cNvPr descr="Shape&#10;&#10;Description automatically generated with low confidence" id="4757" name="Google Shape;4757;g258ecb7b643_0_3496"/>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4758" name="Google Shape;4758;g258ecb7b643_0_3496"/>
          <p:cNvGrpSpPr/>
          <p:nvPr/>
        </p:nvGrpSpPr>
        <p:grpSpPr>
          <a:xfrm>
            <a:off x="2525236" y="825418"/>
            <a:ext cx="4093610" cy="4069126"/>
            <a:chOff x="2519466" y="821088"/>
            <a:chExt cx="4348428" cy="4322420"/>
          </a:xfrm>
        </p:grpSpPr>
        <p:sp>
          <p:nvSpPr>
            <p:cNvPr id="4759" name="Google Shape;4759;g258ecb7b643_0_349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60" name="Google Shape;4760;g258ecb7b643_0_349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61" name="Google Shape;4761;g258ecb7b643_0_349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62" name="Google Shape;4762;g258ecb7b643_0_3496"/>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63" name="Google Shape;4763;g258ecb7b643_0_3496"/>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4764" name="Google Shape;4764;g258ecb7b643_0_3496"/>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4765" name="Google Shape;4765;g258ecb7b643_0_3496"/>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66" name="Google Shape;4766;g258ecb7b643_0_3496"/>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67" name="Google Shape;4767;g258ecb7b643_0_3496"/>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68" name="Google Shape;4768;g258ecb7b643_0_3496"/>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69" name="Google Shape;4769;g258ecb7b643_0_349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70" name="Google Shape;4770;g258ecb7b643_0_349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JrNkf65ruo=">
    <p:spTree>
      <p:nvGrpSpPr>
        <p:cNvPr id="4771" name="Shape 4771"/>
        <p:cNvGrpSpPr/>
        <p:nvPr/>
      </p:nvGrpSpPr>
      <p:grpSpPr>
        <a:xfrm>
          <a:off x="0" y="0"/>
          <a:ext cx="0" cy="0"/>
          <a:chOff x="0" y="0"/>
          <a:chExt cx="0" cy="0"/>
        </a:xfrm>
      </p:grpSpPr>
      <p:pic>
        <p:nvPicPr>
          <p:cNvPr id="4772" name="Google Shape;4772;g258ecb7b643_0_3511"/>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Shape&#10;&#10;Description automatically generated with low confidence" id="4773" name="Google Shape;4773;g258ecb7b643_0_3511"/>
          <p:cNvPicPr preferRelativeResize="0"/>
          <p:nvPr/>
        </p:nvPicPr>
        <p:blipFill rotWithShape="1">
          <a:blip r:embed="rId3">
            <a:alphaModFix/>
          </a:blip>
          <a:srcRect b="0" l="0" r="0" t="0"/>
          <a:stretch/>
        </p:blipFill>
        <p:spPr>
          <a:xfrm>
            <a:off x="0" y="0"/>
            <a:ext cx="9143988" cy="5147999"/>
          </a:xfrm>
          <a:prstGeom prst="rect">
            <a:avLst/>
          </a:prstGeom>
          <a:noFill/>
          <a:ln>
            <a:noFill/>
          </a:ln>
        </p:spPr>
      </p:pic>
      <p:pic>
        <p:nvPicPr>
          <p:cNvPr descr="A picture containing text, dark, night sky&#10;&#10;Description automatically generated" id="4774" name="Google Shape;4774;g258ecb7b643_0_3511"/>
          <p:cNvPicPr preferRelativeResize="0"/>
          <p:nvPr/>
        </p:nvPicPr>
        <p:blipFill rotWithShape="1">
          <a:blip r:embed="rId4">
            <a:alphaModFix/>
          </a:blip>
          <a:srcRect b="0" l="0" r="0" t="0"/>
          <a:stretch/>
        </p:blipFill>
        <p:spPr>
          <a:xfrm>
            <a:off x="962283" y="914400"/>
            <a:ext cx="7219434" cy="3459479"/>
          </a:xfrm>
          <a:prstGeom prst="rect">
            <a:avLst/>
          </a:prstGeom>
          <a:noFill/>
          <a:ln>
            <a:noFill/>
          </a:ln>
        </p:spPr>
      </p:pic>
      <p:pic>
        <p:nvPicPr>
          <p:cNvPr descr="Chart&#10;&#10;Description automatically generated" id="4775" name="Google Shape;4775;g258ecb7b643_0_3511"/>
          <p:cNvPicPr preferRelativeResize="0"/>
          <p:nvPr/>
        </p:nvPicPr>
        <p:blipFill rotWithShape="1">
          <a:blip r:embed="rId5">
            <a:alphaModFix/>
          </a:blip>
          <a:srcRect b="0" l="0" r="0" t="0"/>
          <a:stretch/>
        </p:blipFill>
        <p:spPr>
          <a:xfrm>
            <a:off x="2567940" y="1200369"/>
            <a:ext cx="4008121" cy="2742763"/>
          </a:xfrm>
          <a:prstGeom prst="rect">
            <a:avLst/>
          </a:prstGeom>
          <a:noFill/>
          <a:ln>
            <a:noFill/>
          </a:ln>
        </p:spPr>
      </p:pic>
      <p:sp>
        <p:nvSpPr>
          <p:cNvPr id="4776" name="Google Shape;4776;g258ecb7b643_0_3511"/>
          <p:cNvSpPr txBox="1"/>
          <p:nvPr>
            <p:ph idx="1" type="body"/>
          </p:nvPr>
        </p:nvSpPr>
        <p:spPr>
          <a:xfrm rot="-525880">
            <a:off x="2714146" y="2148468"/>
            <a:ext cx="3673801" cy="5545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NcEwU4sF0U=">
    <p:spTree>
      <p:nvGrpSpPr>
        <p:cNvPr id="4777" name="Shape 4777"/>
        <p:cNvGrpSpPr/>
        <p:nvPr/>
      </p:nvGrpSpPr>
      <p:grpSpPr>
        <a:xfrm>
          <a:off x="0" y="0"/>
          <a:ext cx="0" cy="0"/>
          <a:chOff x="0" y="0"/>
          <a:chExt cx="0" cy="0"/>
        </a:xfrm>
      </p:grpSpPr>
      <p:grpSp>
        <p:nvGrpSpPr>
          <p:cNvPr id="4778" name="Google Shape;4778;g258ecb7b643_0_3517"/>
          <p:cNvGrpSpPr/>
          <p:nvPr/>
        </p:nvGrpSpPr>
        <p:grpSpPr>
          <a:xfrm>
            <a:off x="444" y="0"/>
            <a:ext cx="9143558" cy="5143500"/>
            <a:chOff x="444" y="317809"/>
            <a:chExt cx="9143558" cy="5143500"/>
          </a:xfrm>
        </p:grpSpPr>
        <p:pic>
          <p:nvPicPr>
            <p:cNvPr descr="Surface chart&#10;&#10;Description automatically generated with low confidence" id="4779" name="Google Shape;4779;g258ecb7b643_0_3517"/>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4780" name="Google Shape;4780;g258ecb7b643_0_3517"/>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4781" name="Google Shape;4781;g258ecb7b643_0_3517"/>
          <p:cNvPicPr preferRelativeResize="0"/>
          <p:nvPr/>
        </p:nvPicPr>
        <p:blipFill rotWithShape="1">
          <a:blip r:embed="rId3">
            <a:alphaModFix/>
          </a:blip>
          <a:srcRect b="0" l="0" r="0" t="0"/>
          <a:stretch/>
        </p:blipFill>
        <p:spPr>
          <a:xfrm>
            <a:off x="0" y="0"/>
            <a:ext cx="9143988" cy="5143492"/>
          </a:xfrm>
          <a:prstGeom prst="rect">
            <a:avLst/>
          </a:prstGeom>
          <a:noFill/>
          <a:ln>
            <a:noFill/>
          </a:ln>
        </p:spPr>
      </p:pic>
      <p:pic>
        <p:nvPicPr>
          <p:cNvPr descr="A picture containing text&#10;&#10;Description automatically generated" id="4782" name="Google Shape;4782;g258ecb7b643_0_3517"/>
          <p:cNvPicPr preferRelativeResize="0"/>
          <p:nvPr/>
        </p:nvPicPr>
        <p:blipFill rotWithShape="1">
          <a:blip r:embed="rId4">
            <a:alphaModFix amt="85000"/>
          </a:blip>
          <a:srcRect b="0" l="0" r="0" t="0"/>
          <a:stretch/>
        </p:blipFill>
        <p:spPr>
          <a:xfrm>
            <a:off x="2251213" y="1143261"/>
            <a:ext cx="4641575" cy="2799229"/>
          </a:xfrm>
          <a:prstGeom prst="rect">
            <a:avLst/>
          </a:prstGeom>
          <a:noFill/>
          <a:ln>
            <a:noFill/>
          </a:ln>
        </p:spPr>
      </p:pic>
      <p:sp>
        <p:nvSpPr>
          <p:cNvPr id="4783" name="Google Shape;4783;g258ecb7b643_0_3517"/>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84" name="Google Shape;4784;g258ecb7b643_0_3517"/>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15" name="Shape 415"/>
        <p:cNvGrpSpPr/>
        <p:nvPr/>
      </p:nvGrpSpPr>
      <p:grpSpPr>
        <a:xfrm>
          <a:off x="0" y="0"/>
          <a:ext cx="0" cy="0"/>
          <a:chOff x="0" y="0"/>
          <a:chExt cx="0" cy="0"/>
        </a:xfrm>
      </p:grpSpPr>
      <p:pic>
        <p:nvPicPr>
          <p:cNvPr descr="A picture containing text, light&#10;&#10;Description automatically generated" id="416" name="Google Shape;416;g22ec255c461_0_4667"/>
          <p:cNvPicPr preferRelativeResize="0"/>
          <p:nvPr/>
        </p:nvPicPr>
        <p:blipFill rotWithShape="1">
          <a:blip r:embed="rId2">
            <a:alphaModFix/>
          </a:blip>
          <a:srcRect b="0" l="42550" r="7567" t="0"/>
          <a:stretch/>
        </p:blipFill>
        <p:spPr>
          <a:xfrm>
            <a:off x="5041056" y="0"/>
            <a:ext cx="4102943" cy="5143500"/>
          </a:xfrm>
          <a:prstGeom prst="rect">
            <a:avLst/>
          </a:prstGeom>
          <a:noFill/>
          <a:ln>
            <a:noFill/>
          </a:ln>
        </p:spPr>
      </p:pic>
      <p:pic>
        <p:nvPicPr>
          <p:cNvPr descr="Shape&#10;&#10;Description automatically generated with low confidence" id="417" name="Google Shape;417;g22ec255c461_0_4667"/>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418" name="Google Shape;418;g22ec255c461_0_4667"/>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9" name="Google Shape;419;g22ec255c461_0_4667"/>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20" name="Google Shape;420;g22ec255c461_0_466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g22ec255c461_0_466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4785" name="Shape 4785"/>
        <p:cNvGrpSpPr/>
        <p:nvPr/>
      </p:nvGrpSpPr>
      <p:grpSpPr>
        <a:xfrm>
          <a:off x="0" y="0"/>
          <a:ext cx="0" cy="0"/>
          <a:chOff x="0" y="0"/>
          <a:chExt cx="0" cy="0"/>
        </a:xfrm>
      </p:grpSpPr>
      <p:pic>
        <p:nvPicPr>
          <p:cNvPr id="4786" name="Google Shape;4786;g258ecb7b643_0_3525"/>
          <p:cNvPicPr preferRelativeResize="0"/>
          <p:nvPr/>
        </p:nvPicPr>
        <p:blipFill rotWithShape="1">
          <a:blip r:embed="rId2">
            <a:alphaModFix amt="70000"/>
          </a:blip>
          <a:srcRect b="12613" l="0" r="0" t="1814"/>
          <a:stretch/>
        </p:blipFill>
        <p:spPr>
          <a:xfrm>
            <a:off x="0" y="-1"/>
            <a:ext cx="9144000" cy="5143501"/>
          </a:xfrm>
          <a:prstGeom prst="rect">
            <a:avLst/>
          </a:prstGeom>
          <a:noFill/>
          <a:ln>
            <a:noFill/>
          </a:ln>
        </p:spPr>
      </p:pic>
      <p:pic>
        <p:nvPicPr>
          <p:cNvPr descr="Shape&#10;&#10;Description automatically generated with low confidence" id="4787" name="Google Shape;4787;g258ecb7b643_0_3525"/>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4788" name="Google Shape;4788;g258ecb7b643_0_3525"/>
          <p:cNvSpPr/>
          <p:nvPr/>
        </p:nvSpPr>
        <p:spPr>
          <a:xfrm>
            <a:off x="3322314" y="1790299"/>
            <a:ext cx="2539500" cy="645000"/>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4789" name="Google Shape;4789;g258ecb7b643_0_3525"/>
          <p:cNvSpPr txBox="1"/>
          <p:nvPr>
            <p:ph idx="1" type="body"/>
          </p:nvPr>
        </p:nvSpPr>
        <p:spPr>
          <a:xfrm>
            <a:off x="3553313" y="1914665"/>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90" name="Google Shape;4790;g258ecb7b643_0_3525"/>
          <p:cNvSpPr txBox="1"/>
          <p:nvPr>
            <p:ph idx="2" type="body"/>
          </p:nvPr>
        </p:nvSpPr>
        <p:spPr>
          <a:xfrm>
            <a:off x="2770956" y="258068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4791" name="Shape 4791"/>
        <p:cNvGrpSpPr/>
        <p:nvPr/>
      </p:nvGrpSpPr>
      <p:grpSpPr>
        <a:xfrm>
          <a:off x="0" y="0"/>
          <a:ext cx="0" cy="0"/>
          <a:chOff x="0" y="0"/>
          <a:chExt cx="0" cy="0"/>
        </a:xfrm>
      </p:grpSpPr>
      <p:grpSp>
        <p:nvGrpSpPr>
          <p:cNvPr id="4792" name="Google Shape;4792;g258ecb7b643_0_3531"/>
          <p:cNvGrpSpPr/>
          <p:nvPr/>
        </p:nvGrpSpPr>
        <p:grpSpPr>
          <a:xfrm>
            <a:off x="-3149" y="1"/>
            <a:ext cx="9147111" cy="5143559"/>
            <a:chOff x="-3149" y="1"/>
            <a:chExt cx="9147111" cy="5143559"/>
          </a:xfrm>
        </p:grpSpPr>
        <p:pic>
          <p:nvPicPr>
            <p:cNvPr id="4793" name="Google Shape;4793;g258ecb7b643_0_3531"/>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4794" name="Google Shape;4794;g258ecb7b643_0_3531"/>
            <p:cNvSpPr/>
            <p:nvPr/>
          </p:nvSpPr>
          <p:spPr>
            <a:xfrm>
              <a:off x="-938" y="2804160"/>
              <a:ext cx="9144900" cy="2339400"/>
            </a:xfrm>
            <a:prstGeom prst="rect">
              <a:avLst/>
            </a:prstGeom>
            <a:solidFill>
              <a:schemeClr val="dk2">
                <a:alpha val="749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4795" name="Google Shape;4795;g258ecb7b643_0_3531"/>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4796" name="Google Shape;4796;g258ecb7b643_0_3531"/>
          <p:cNvGrpSpPr/>
          <p:nvPr/>
        </p:nvGrpSpPr>
        <p:grpSpPr>
          <a:xfrm>
            <a:off x="2349421" y="1908829"/>
            <a:ext cx="4506165" cy="1790724"/>
            <a:chOff x="2560319" y="1790699"/>
            <a:chExt cx="4084261" cy="1623062"/>
          </a:xfrm>
        </p:grpSpPr>
        <p:sp>
          <p:nvSpPr>
            <p:cNvPr id="4797" name="Google Shape;4797;g258ecb7b643_0_3531"/>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4798" name="Google Shape;4798;g258ecb7b643_0_3531"/>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4799" name="Google Shape;4799;g258ecb7b643_0_3531"/>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00" name="Google Shape;4800;g258ecb7b643_0_3531"/>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4801" name="Shape 4801"/>
        <p:cNvGrpSpPr/>
        <p:nvPr/>
      </p:nvGrpSpPr>
      <p:grpSpPr>
        <a:xfrm>
          <a:off x="0" y="0"/>
          <a:ext cx="0" cy="0"/>
          <a:chOff x="0" y="0"/>
          <a:chExt cx="0" cy="0"/>
        </a:xfrm>
      </p:grpSpPr>
      <p:grpSp>
        <p:nvGrpSpPr>
          <p:cNvPr id="4802" name="Google Shape;4802;g258ecb7b643_0_3541"/>
          <p:cNvGrpSpPr/>
          <p:nvPr/>
        </p:nvGrpSpPr>
        <p:grpSpPr>
          <a:xfrm>
            <a:off x="-3149" y="1"/>
            <a:ext cx="9147111" cy="5143559"/>
            <a:chOff x="-3149" y="1"/>
            <a:chExt cx="9147111" cy="5143559"/>
          </a:xfrm>
        </p:grpSpPr>
        <p:pic>
          <p:nvPicPr>
            <p:cNvPr id="4803" name="Google Shape;4803;g258ecb7b643_0_3541"/>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4804" name="Google Shape;4804;g258ecb7b643_0_3541"/>
            <p:cNvSpPr/>
            <p:nvPr/>
          </p:nvSpPr>
          <p:spPr>
            <a:xfrm>
              <a:off x="-938" y="2804160"/>
              <a:ext cx="9144900" cy="2339400"/>
            </a:xfrm>
            <a:prstGeom prst="rect">
              <a:avLst/>
            </a:prstGeom>
            <a:solidFill>
              <a:schemeClr val="accent1">
                <a:alpha val="749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4805" name="Google Shape;4805;g258ecb7b643_0_3541"/>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4806" name="Google Shape;4806;g258ecb7b643_0_3541"/>
          <p:cNvGrpSpPr/>
          <p:nvPr/>
        </p:nvGrpSpPr>
        <p:grpSpPr>
          <a:xfrm>
            <a:off x="2349421" y="1908829"/>
            <a:ext cx="4506165" cy="1790724"/>
            <a:chOff x="2560319" y="1790699"/>
            <a:chExt cx="4084261" cy="1623062"/>
          </a:xfrm>
        </p:grpSpPr>
        <p:sp>
          <p:nvSpPr>
            <p:cNvPr id="4807" name="Google Shape;4807;g258ecb7b643_0_3541"/>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4808" name="Google Shape;4808;g258ecb7b643_0_3541"/>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4809" name="Google Shape;4809;g258ecb7b643_0_3541"/>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10" name="Google Shape;4810;g258ecb7b643_0_3541"/>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xKhMY10BUg=">
    <p:spTree>
      <p:nvGrpSpPr>
        <p:cNvPr id="4811" name="Shape 4811"/>
        <p:cNvGrpSpPr/>
        <p:nvPr/>
      </p:nvGrpSpPr>
      <p:grpSpPr>
        <a:xfrm>
          <a:off x="0" y="0"/>
          <a:ext cx="0" cy="0"/>
          <a:chOff x="0" y="0"/>
          <a:chExt cx="0" cy="0"/>
        </a:xfrm>
      </p:grpSpPr>
      <p:sp>
        <p:nvSpPr>
          <p:cNvPr id="4812" name="Google Shape;4812;g258ecb7b643_0_3551"/>
          <p:cNvSpPr/>
          <p:nvPr/>
        </p:nvSpPr>
        <p:spPr>
          <a:xfrm>
            <a:off x="4690334" y="0"/>
            <a:ext cx="4453800" cy="5139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813" name="Google Shape;4813;g258ecb7b643_0_3551"/>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814" name="Google Shape;4814;g258ecb7b643_0_3551"/>
          <p:cNvSpPr/>
          <p:nvPr>
            <p:ph idx="2" type="pic"/>
          </p:nvPr>
        </p:nvSpPr>
        <p:spPr>
          <a:xfrm>
            <a:off x="-1" y="0"/>
            <a:ext cx="4690200" cy="5139900"/>
          </a:xfrm>
          <a:prstGeom prst="rect">
            <a:avLst/>
          </a:prstGeom>
          <a:noFill/>
          <a:ln>
            <a:noFill/>
          </a:ln>
        </p:spPr>
      </p:sp>
      <p:sp>
        <p:nvSpPr>
          <p:cNvPr id="4815" name="Google Shape;4815;g258ecb7b643_0_3551"/>
          <p:cNvSpPr/>
          <p:nvPr/>
        </p:nvSpPr>
        <p:spPr>
          <a:xfrm>
            <a:off x="4548336" y="420700"/>
            <a:ext cx="4595700" cy="428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4816" name="Google Shape;4816;g258ecb7b643_0_3551"/>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17" name="Google Shape;4817;g258ecb7b643_0_3551"/>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Quy1tXcVc=">
    <p:spTree>
      <p:nvGrpSpPr>
        <p:cNvPr id="4818" name="Shape 4818"/>
        <p:cNvGrpSpPr/>
        <p:nvPr/>
      </p:nvGrpSpPr>
      <p:grpSpPr>
        <a:xfrm>
          <a:off x="0" y="0"/>
          <a:ext cx="0" cy="0"/>
          <a:chOff x="0" y="0"/>
          <a:chExt cx="0" cy="0"/>
        </a:xfrm>
      </p:grpSpPr>
      <p:sp>
        <p:nvSpPr>
          <p:cNvPr id="4819" name="Google Shape;4819;g258ecb7b643_0_3558"/>
          <p:cNvSpPr/>
          <p:nvPr/>
        </p:nvSpPr>
        <p:spPr>
          <a:xfrm>
            <a:off x="4690334" y="0"/>
            <a:ext cx="4453800" cy="5139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820" name="Google Shape;4820;g258ecb7b643_0_3558"/>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821" name="Google Shape;4821;g258ecb7b643_0_3558"/>
          <p:cNvSpPr/>
          <p:nvPr>
            <p:ph idx="2" type="pic"/>
          </p:nvPr>
        </p:nvSpPr>
        <p:spPr>
          <a:xfrm>
            <a:off x="-1" y="0"/>
            <a:ext cx="4690200" cy="5139900"/>
          </a:xfrm>
          <a:prstGeom prst="rect">
            <a:avLst/>
          </a:prstGeom>
          <a:noFill/>
          <a:ln>
            <a:noFill/>
          </a:ln>
        </p:spPr>
      </p:sp>
      <p:sp>
        <p:nvSpPr>
          <p:cNvPr id="4822" name="Google Shape;4822;g258ecb7b643_0_3558"/>
          <p:cNvSpPr/>
          <p:nvPr/>
        </p:nvSpPr>
        <p:spPr>
          <a:xfrm>
            <a:off x="4548336" y="420700"/>
            <a:ext cx="4595700" cy="428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4823" name="Google Shape;4823;g258ecb7b643_0_3558"/>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24" name="Google Shape;4824;g258ecb7b643_0_3558"/>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3UAMP4NWlc=">
    <p:spTree>
      <p:nvGrpSpPr>
        <p:cNvPr id="4825" name="Shape 4825"/>
        <p:cNvGrpSpPr/>
        <p:nvPr/>
      </p:nvGrpSpPr>
      <p:grpSpPr>
        <a:xfrm>
          <a:off x="0" y="0"/>
          <a:ext cx="0" cy="0"/>
          <a:chOff x="0" y="0"/>
          <a:chExt cx="0" cy="0"/>
        </a:xfrm>
      </p:grpSpPr>
      <p:sp>
        <p:nvSpPr>
          <p:cNvPr id="4826" name="Google Shape;4826;g258ecb7b643_0_3565"/>
          <p:cNvSpPr/>
          <p:nvPr/>
        </p:nvSpPr>
        <p:spPr>
          <a:xfrm>
            <a:off x="4690334" y="0"/>
            <a:ext cx="4453800" cy="513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827" name="Google Shape;4827;g258ecb7b643_0_3565"/>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828" name="Google Shape;4828;g258ecb7b643_0_3565"/>
          <p:cNvSpPr/>
          <p:nvPr>
            <p:ph idx="2" type="pic"/>
          </p:nvPr>
        </p:nvSpPr>
        <p:spPr>
          <a:xfrm>
            <a:off x="-1" y="0"/>
            <a:ext cx="4690200" cy="5139900"/>
          </a:xfrm>
          <a:prstGeom prst="rect">
            <a:avLst/>
          </a:prstGeom>
          <a:noFill/>
          <a:ln>
            <a:noFill/>
          </a:ln>
        </p:spPr>
      </p:sp>
      <p:sp>
        <p:nvSpPr>
          <p:cNvPr id="4829" name="Google Shape;4829;g258ecb7b643_0_3565"/>
          <p:cNvSpPr/>
          <p:nvPr/>
        </p:nvSpPr>
        <p:spPr>
          <a:xfrm>
            <a:off x="4548336" y="420700"/>
            <a:ext cx="4595700" cy="428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4830" name="Google Shape;4830;g258ecb7b643_0_3565"/>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31" name="Google Shape;4831;g258ecb7b643_0_3565"/>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FbYH43c5pU=">
    <p:spTree>
      <p:nvGrpSpPr>
        <p:cNvPr id="4832" name="Shape 4832"/>
        <p:cNvGrpSpPr/>
        <p:nvPr/>
      </p:nvGrpSpPr>
      <p:grpSpPr>
        <a:xfrm>
          <a:off x="0" y="0"/>
          <a:ext cx="0" cy="0"/>
          <a:chOff x="0" y="0"/>
          <a:chExt cx="0" cy="0"/>
        </a:xfrm>
      </p:grpSpPr>
      <p:pic>
        <p:nvPicPr>
          <p:cNvPr descr="Shape&#10;&#10;Description automatically generated with low confidence" id="4833" name="Google Shape;4833;g258ecb7b643_0_3572"/>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4834" name="Google Shape;4834;g258ecb7b643_0_3572"/>
          <p:cNvGrpSpPr/>
          <p:nvPr/>
        </p:nvGrpSpPr>
        <p:grpSpPr>
          <a:xfrm>
            <a:off x="0" y="2399230"/>
            <a:ext cx="9144000" cy="2349714"/>
            <a:chOff x="0" y="2182920"/>
            <a:chExt cx="9144000" cy="2349714"/>
          </a:xfrm>
        </p:grpSpPr>
        <p:sp>
          <p:nvSpPr>
            <p:cNvPr id="4835" name="Google Shape;4835;g258ecb7b643_0_3572"/>
            <p:cNvSpPr/>
            <p:nvPr/>
          </p:nvSpPr>
          <p:spPr>
            <a:xfrm>
              <a:off x="0" y="2689734"/>
              <a:ext cx="9144000" cy="1842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836" name="Google Shape;4836;g258ecb7b643_0_3572"/>
            <p:cNvGrpSpPr/>
            <p:nvPr/>
          </p:nvGrpSpPr>
          <p:grpSpPr>
            <a:xfrm>
              <a:off x="1229347" y="2182920"/>
              <a:ext cx="6685341" cy="1002300"/>
              <a:chOff x="976268" y="2064936"/>
              <a:chExt cx="6685341" cy="1002300"/>
            </a:xfrm>
          </p:grpSpPr>
          <p:sp>
            <p:nvSpPr>
              <p:cNvPr id="4837" name="Google Shape;4837;g258ecb7b643_0_3572"/>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38" name="Google Shape;4838;g258ecb7b643_0_3572"/>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39" name="Google Shape;4839;g258ecb7b643_0_3572"/>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840" name="Google Shape;4840;g258ecb7b643_0_3572"/>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41" name="Google Shape;4841;g258ecb7b643_0_3572"/>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42" name="Google Shape;4842;g258ecb7b643_0_3572"/>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43" name="Google Shape;4843;g258ecb7b643_0_3572"/>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44" name="Google Shape;4844;g258ecb7b643_0_3572"/>
          <p:cNvSpPr/>
          <p:nvPr>
            <p:ph idx="5" type="pic"/>
          </p:nvPr>
        </p:nvSpPr>
        <p:spPr>
          <a:xfrm>
            <a:off x="1460973" y="2631002"/>
            <a:ext cx="539100" cy="538800"/>
          </a:xfrm>
          <a:prstGeom prst="rect">
            <a:avLst/>
          </a:prstGeom>
          <a:noFill/>
          <a:ln>
            <a:noFill/>
          </a:ln>
        </p:spPr>
      </p:sp>
      <p:sp>
        <p:nvSpPr>
          <p:cNvPr id="4845" name="Google Shape;4845;g258ecb7b643_0_3572"/>
          <p:cNvSpPr/>
          <p:nvPr>
            <p:ph idx="6" type="pic"/>
          </p:nvPr>
        </p:nvSpPr>
        <p:spPr>
          <a:xfrm>
            <a:off x="4302493" y="2631002"/>
            <a:ext cx="539100" cy="538800"/>
          </a:xfrm>
          <a:prstGeom prst="rect">
            <a:avLst/>
          </a:prstGeom>
          <a:noFill/>
          <a:ln>
            <a:noFill/>
          </a:ln>
        </p:spPr>
      </p:sp>
      <p:sp>
        <p:nvSpPr>
          <p:cNvPr id="4846" name="Google Shape;4846;g258ecb7b643_0_3572"/>
          <p:cNvSpPr/>
          <p:nvPr>
            <p:ph idx="7" type="pic"/>
          </p:nvPr>
        </p:nvSpPr>
        <p:spPr>
          <a:xfrm>
            <a:off x="7144013" y="2631002"/>
            <a:ext cx="539100" cy="538800"/>
          </a:xfrm>
          <a:prstGeom prst="rect">
            <a:avLst/>
          </a:prstGeom>
          <a:noFill/>
          <a:ln>
            <a:noFill/>
          </a:ln>
        </p:spPr>
      </p:sp>
      <p:sp>
        <p:nvSpPr>
          <p:cNvPr id="4847" name="Google Shape;4847;g258ecb7b643_0_357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48" name="Google Shape;4848;g258ecb7b643_0_357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h/fbumW/qQ=">
    <p:spTree>
      <p:nvGrpSpPr>
        <p:cNvPr id="4849" name="Shape 4849"/>
        <p:cNvGrpSpPr/>
        <p:nvPr/>
      </p:nvGrpSpPr>
      <p:grpSpPr>
        <a:xfrm>
          <a:off x="0" y="0"/>
          <a:ext cx="0" cy="0"/>
          <a:chOff x="0" y="0"/>
          <a:chExt cx="0" cy="0"/>
        </a:xfrm>
      </p:grpSpPr>
      <p:pic>
        <p:nvPicPr>
          <p:cNvPr descr="Shape&#10;&#10;Description automatically generated with low confidence" id="4850" name="Google Shape;4850;g258ecb7b643_0_3589"/>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4851" name="Google Shape;4851;g258ecb7b643_0_3589"/>
          <p:cNvGrpSpPr/>
          <p:nvPr/>
        </p:nvGrpSpPr>
        <p:grpSpPr>
          <a:xfrm>
            <a:off x="0" y="2399230"/>
            <a:ext cx="9144000" cy="2349714"/>
            <a:chOff x="0" y="2182920"/>
            <a:chExt cx="9144000" cy="2349714"/>
          </a:xfrm>
        </p:grpSpPr>
        <p:sp>
          <p:nvSpPr>
            <p:cNvPr id="4852" name="Google Shape;4852;g258ecb7b643_0_3589"/>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853" name="Google Shape;4853;g258ecb7b643_0_3589"/>
            <p:cNvGrpSpPr/>
            <p:nvPr/>
          </p:nvGrpSpPr>
          <p:grpSpPr>
            <a:xfrm>
              <a:off x="1229347" y="2182920"/>
              <a:ext cx="6685341" cy="1002300"/>
              <a:chOff x="976268" y="2064936"/>
              <a:chExt cx="6685341" cy="1002300"/>
            </a:xfrm>
          </p:grpSpPr>
          <p:sp>
            <p:nvSpPr>
              <p:cNvPr id="4854" name="Google Shape;4854;g258ecb7b643_0_3589"/>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55" name="Google Shape;4855;g258ecb7b643_0_3589"/>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56" name="Google Shape;4856;g258ecb7b643_0_3589"/>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857" name="Google Shape;4857;g258ecb7b643_0_3589"/>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58" name="Google Shape;4858;g258ecb7b643_0_3589"/>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59" name="Google Shape;4859;g258ecb7b643_0_3589"/>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60" name="Google Shape;4860;g258ecb7b643_0_3589"/>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61" name="Google Shape;4861;g258ecb7b643_0_3589"/>
          <p:cNvSpPr/>
          <p:nvPr>
            <p:ph idx="5" type="pic"/>
          </p:nvPr>
        </p:nvSpPr>
        <p:spPr>
          <a:xfrm>
            <a:off x="1460973" y="2631002"/>
            <a:ext cx="539100" cy="538800"/>
          </a:xfrm>
          <a:prstGeom prst="rect">
            <a:avLst/>
          </a:prstGeom>
          <a:noFill/>
          <a:ln>
            <a:noFill/>
          </a:ln>
        </p:spPr>
      </p:sp>
      <p:sp>
        <p:nvSpPr>
          <p:cNvPr id="4862" name="Google Shape;4862;g258ecb7b643_0_3589"/>
          <p:cNvSpPr/>
          <p:nvPr>
            <p:ph idx="6" type="pic"/>
          </p:nvPr>
        </p:nvSpPr>
        <p:spPr>
          <a:xfrm>
            <a:off x="4302493" y="2631002"/>
            <a:ext cx="539100" cy="538800"/>
          </a:xfrm>
          <a:prstGeom prst="rect">
            <a:avLst/>
          </a:prstGeom>
          <a:noFill/>
          <a:ln>
            <a:noFill/>
          </a:ln>
        </p:spPr>
      </p:sp>
      <p:sp>
        <p:nvSpPr>
          <p:cNvPr id="4863" name="Google Shape;4863;g258ecb7b643_0_3589"/>
          <p:cNvSpPr/>
          <p:nvPr>
            <p:ph idx="7" type="pic"/>
          </p:nvPr>
        </p:nvSpPr>
        <p:spPr>
          <a:xfrm>
            <a:off x="7144013" y="2631002"/>
            <a:ext cx="539100" cy="538800"/>
          </a:xfrm>
          <a:prstGeom prst="rect">
            <a:avLst/>
          </a:prstGeom>
          <a:noFill/>
          <a:ln>
            <a:noFill/>
          </a:ln>
        </p:spPr>
      </p:sp>
      <p:sp>
        <p:nvSpPr>
          <p:cNvPr id="4864" name="Google Shape;4864;g258ecb7b643_0_358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5" name="Google Shape;4865;g258ecb7b643_0_358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oqmYf5Pf7s=">
    <p:spTree>
      <p:nvGrpSpPr>
        <p:cNvPr id="4866" name="Shape 4866"/>
        <p:cNvGrpSpPr/>
        <p:nvPr/>
      </p:nvGrpSpPr>
      <p:grpSpPr>
        <a:xfrm>
          <a:off x="0" y="0"/>
          <a:ext cx="0" cy="0"/>
          <a:chOff x="0" y="0"/>
          <a:chExt cx="0" cy="0"/>
        </a:xfrm>
      </p:grpSpPr>
      <p:pic>
        <p:nvPicPr>
          <p:cNvPr descr="Shape&#10;&#10;Description automatically generated with low confidence" id="4867" name="Google Shape;4867;g258ecb7b643_0_3606"/>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4868" name="Google Shape;4868;g258ecb7b643_0_3606"/>
          <p:cNvGrpSpPr/>
          <p:nvPr/>
        </p:nvGrpSpPr>
        <p:grpSpPr>
          <a:xfrm>
            <a:off x="0" y="2399230"/>
            <a:ext cx="9144000" cy="2349714"/>
            <a:chOff x="0" y="2182920"/>
            <a:chExt cx="9144000" cy="2349714"/>
          </a:xfrm>
        </p:grpSpPr>
        <p:sp>
          <p:nvSpPr>
            <p:cNvPr id="4869" name="Google Shape;4869;g258ecb7b643_0_3606"/>
            <p:cNvSpPr/>
            <p:nvPr/>
          </p:nvSpPr>
          <p:spPr>
            <a:xfrm>
              <a:off x="0" y="2689734"/>
              <a:ext cx="9144000" cy="18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870" name="Google Shape;4870;g258ecb7b643_0_3606"/>
            <p:cNvGrpSpPr/>
            <p:nvPr/>
          </p:nvGrpSpPr>
          <p:grpSpPr>
            <a:xfrm>
              <a:off x="1229347" y="2182920"/>
              <a:ext cx="6685341" cy="1002300"/>
              <a:chOff x="976268" y="2064936"/>
              <a:chExt cx="6685341" cy="1002300"/>
            </a:xfrm>
          </p:grpSpPr>
          <p:sp>
            <p:nvSpPr>
              <p:cNvPr id="4871" name="Google Shape;4871;g258ecb7b643_0_3606"/>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72" name="Google Shape;4872;g258ecb7b643_0_3606"/>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73" name="Google Shape;4873;g258ecb7b643_0_3606"/>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874" name="Google Shape;4874;g258ecb7b643_0_3606"/>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75" name="Google Shape;4875;g258ecb7b643_0_3606"/>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76" name="Google Shape;4876;g258ecb7b643_0_3606"/>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77" name="Google Shape;4877;g258ecb7b643_0_3606"/>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78" name="Google Shape;4878;g258ecb7b643_0_3606"/>
          <p:cNvSpPr/>
          <p:nvPr>
            <p:ph idx="5" type="pic"/>
          </p:nvPr>
        </p:nvSpPr>
        <p:spPr>
          <a:xfrm>
            <a:off x="1460973" y="2631002"/>
            <a:ext cx="539100" cy="538800"/>
          </a:xfrm>
          <a:prstGeom prst="rect">
            <a:avLst/>
          </a:prstGeom>
          <a:noFill/>
          <a:ln>
            <a:noFill/>
          </a:ln>
        </p:spPr>
      </p:sp>
      <p:sp>
        <p:nvSpPr>
          <p:cNvPr id="4879" name="Google Shape;4879;g258ecb7b643_0_3606"/>
          <p:cNvSpPr/>
          <p:nvPr>
            <p:ph idx="6" type="pic"/>
          </p:nvPr>
        </p:nvSpPr>
        <p:spPr>
          <a:xfrm>
            <a:off x="4302493" y="2631002"/>
            <a:ext cx="539100" cy="538800"/>
          </a:xfrm>
          <a:prstGeom prst="rect">
            <a:avLst/>
          </a:prstGeom>
          <a:noFill/>
          <a:ln>
            <a:noFill/>
          </a:ln>
        </p:spPr>
      </p:sp>
      <p:sp>
        <p:nvSpPr>
          <p:cNvPr id="4880" name="Google Shape;4880;g258ecb7b643_0_3606"/>
          <p:cNvSpPr/>
          <p:nvPr>
            <p:ph idx="7" type="pic"/>
          </p:nvPr>
        </p:nvSpPr>
        <p:spPr>
          <a:xfrm>
            <a:off x="7144013" y="2631002"/>
            <a:ext cx="539100" cy="538800"/>
          </a:xfrm>
          <a:prstGeom prst="rect">
            <a:avLst/>
          </a:prstGeom>
          <a:noFill/>
          <a:ln>
            <a:noFill/>
          </a:ln>
        </p:spPr>
      </p:sp>
      <p:sp>
        <p:nvSpPr>
          <p:cNvPr id="4881" name="Google Shape;4881;g258ecb7b643_0_360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2" name="Google Shape;4882;g258ecb7b643_0_360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F/0N2L2clM=">
    <p:spTree>
      <p:nvGrpSpPr>
        <p:cNvPr id="4883" name="Shape 4883"/>
        <p:cNvGrpSpPr/>
        <p:nvPr/>
      </p:nvGrpSpPr>
      <p:grpSpPr>
        <a:xfrm>
          <a:off x="0" y="0"/>
          <a:ext cx="0" cy="0"/>
          <a:chOff x="0" y="0"/>
          <a:chExt cx="0" cy="0"/>
        </a:xfrm>
      </p:grpSpPr>
      <p:pic>
        <p:nvPicPr>
          <p:cNvPr descr="Shape&#10;&#10;Description automatically generated with low confidence" id="4884" name="Google Shape;4884;g258ecb7b643_0_3623"/>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4885" name="Google Shape;4885;g258ecb7b643_0_3623"/>
          <p:cNvGrpSpPr/>
          <p:nvPr/>
        </p:nvGrpSpPr>
        <p:grpSpPr>
          <a:xfrm>
            <a:off x="0" y="2399230"/>
            <a:ext cx="9144000" cy="2349714"/>
            <a:chOff x="0" y="2182920"/>
            <a:chExt cx="9144000" cy="2349714"/>
          </a:xfrm>
        </p:grpSpPr>
        <p:sp>
          <p:nvSpPr>
            <p:cNvPr id="4886" name="Google Shape;4886;g258ecb7b643_0_3623"/>
            <p:cNvSpPr/>
            <p:nvPr/>
          </p:nvSpPr>
          <p:spPr>
            <a:xfrm>
              <a:off x="0" y="2689734"/>
              <a:ext cx="9144000" cy="1842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887" name="Google Shape;4887;g258ecb7b643_0_3623"/>
            <p:cNvGrpSpPr/>
            <p:nvPr/>
          </p:nvGrpSpPr>
          <p:grpSpPr>
            <a:xfrm>
              <a:off x="1229347" y="2182920"/>
              <a:ext cx="6685341" cy="1002300"/>
              <a:chOff x="976268" y="2064936"/>
              <a:chExt cx="6685341" cy="1002300"/>
            </a:xfrm>
          </p:grpSpPr>
          <p:sp>
            <p:nvSpPr>
              <p:cNvPr id="4888" name="Google Shape;4888;g258ecb7b643_0_3623"/>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89" name="Google Shape;4889;g258ecb7b643_0_3623"/>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90" name="Google Shape;4890;g258ecb7b643_0_3623"/>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891" name="Google Shape;4891;g258ecb7b643_0_3623"/>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92" name="Google Shape;4892;g258ecb7b643_0_3623"/>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93" name="Google Shape;4893;g258ecb7b643_0_3623"/>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94" name="Google Shape;4894;g258ecb7b643_0_3623"/>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95" name="Google Shape;4895;g258ecb7b643_0_3623"/>
          <p:cNvSpPr/>
          <p:nvPr>
            <p:ph idx="5" type="pic"/>
          </p:nvPr>
        </p:nvSpPr>
        <p:spPr>
          <a:xfrm>
            <a:off x="1460973" y="2631002"/>
            <a:ext cx="539100" cy="538800"/>
          </a:xfrm>
          <a:prstGeom prst="rect">
            <a:avLst/>
          </a:prstGeom>
          <a:noFill/>
          <a:ln>
            <a:noFill/>
          </a:ln>
        </p:spPr>
      </p:sp>
      <p:sp>
        <p:nvSpPr>
          <p:cNvPr id="4896" name="Google Shape;4896;g258ecb7b643_0_3623"/>
          <p:cNvSpPr/>
          <p:nvPr>
            <p:ph idx="6" type="pic"/>
          </p:nvPr>
        </p:nvSpPr>
        <p:spPr>
          <a:xfrm>
            <a:off x="4302493" y="2631002"/>
            <a:ext cx="539100" cy="538800"/>
          </a:xfrm>
          <a:prstGeom prst="rect">
            <a:avLst/>
          </a:prstGeom>
          <a:noFill/>
          <a:ln>
            <a:noFill/>
          </a:ln>
        </p:spPr>
      </p:sp>
      <p:sp>
        <p:nvSpPr>
          <p:cNvPr id="4897" name="Google Shape;4897;g258ecb7b643_0_3623"/>
          <p:cNvSpPr/>
          <p:nvPr>
            <p:ph idx="7" type="pic"/>
          </p:nvPr>
        </p:nvSpPr>
        <p:spPr>
          <a:xfrm>
            <a:off x="7144013" y="2631002"/>
            <a:ext cx="539100" cy="538800"/>
          </a:xfrm>
          <a:prstGeom prst="rect">
            <a:avLst/>
          </a:prstGeom>
          <a:noFill/>
          <a:ln>
            <a:noFill/>
          </a:ln>
        </p:spPr>
      </p:sp>
      <p:sp>
        <p:nvSpPr>
          <p:cNvPr id="4898" name="Google Shape;4898;g258ecb7b643_0_362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9" name="Google Shape;4899;g258ecb7b643_0_362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422" name="Shape 422"/>
        <p:cNvGrpSpPr/>
        <p:nvPr/>
      </p:nvGrpSpPr>
      <p:grpSpPr>
        <a:xfrm>
          <a:off x="0" y="0"/>
          <a:ext cx="0" cy="0"/>
          <a:chOff x="0" y="0"/>
          <a:chExt cx="0" cy="0"/>
        </a:xfrm>
      </p:grpSpPr>
      <p:sp>
        <p:nvSpPr>
          <p:cNvPr id="423" name="Google Shape;423;g22ec255c461_0_467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24" name="Google Shape;424;g22ec255c461_0_4674"/>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25" name="Google Shape;425;g22ec255c461_0_4674"/>
          <p:cNvSpPr/>
          <p:nvPr>
            <p:ph idx="2" type="pic"/>
          </p:nvPr>
        </p:nvSpPr>
        <p:spPr>
          <a:xfrm>
            <a:off x="4983850" y="776920"/>
            <a:ext cx="4160100" cy="4050600"/>
          </a:xfrm>
          <a:prstGeom prst="rect">
            <a:avLst/>
          </a:prstGeom>
          <a:noFill/>
          <a:ln>
            <a:noFill/>
          </a:ln>
        </p:spPr>
      </p:sp>
      <p:sp>
        <p:nvSpPr>
          <p:cNvPr id="426" name="Google Shape;426;g22ec255c461_0_4674"/>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27" name="Google Shape;427;g22ec255c461_0_467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g22ec255c461_0_467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iRmFjjdsxI=">
    <p:spTree>
      <p:nvGrpSpPr>
        <p:cNvPr id="4900" name="Shape 4900"/>
        <p:cNvGrpSpPr/>
        <p:nvPr/>
      </p:nvGrpSpPr>
      <p:grpSpPr>
        <a:xfrm>
          <a:off x="0" y="0"/>
          <a:ext cx="0" cy="0"/>
          <a:chOff x="0" y="0"/>
          <a:chExt cx="0" cy="0"/>
        </a:xfrm>
      </p:grpSpPr>
      <p:pic>
        <p:nvPicPr>
          <p:cNvPr descr="Shape&#10;&#10;Description automatically generated with low confidence" id="4901" name="Google Shape;4901;g258ecb7b643_0_3640"/>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4902" name="Google Shape;4902;g258ecb7b643_0_3640"/>
          <p:cNvGrpSpPr/>
          <p:nvPr/>
        </p:nvGrpSpPr>
        <p:grpSpPr>
          <a:xfrm>
            <a:off x="0" y="2399230"/>
            <a:ext cx="9144000" cy="2349714"/>
            <a:chOff x="0" y="2182920"/>
            <a:chExt cx="9144000" cy="2349714"/>
          </a:xfrm>
        </p:grpSpPr>
        <p:sp>
          <p:nvSpPr>
            <p:cNvPr id="4903" name="Google Shape;4903;g258ecb7b643_0_3640"/>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904" name="Google Shape;4904;g258ecb7b643_0_3640"/>
            <p:cNvGrpSpPr/>
            <p:nvPr/>
          </p:nvGrpSpPr>
          <p:grpSpPr>
            <a:xfrm>
              <a:off x="1229347" y="2182920"/>
              <a:ext cx="6685341" cy="1002300"/>
              <a:chOff x="976268" y="2064936"/>
              <a:chExt cx="6685341" cy="1002300"/>
            </a:xfrm>
          </p:grpSpPr>
          <p:sp>
            <p:nvSpPr>
              <p:cNvPr id="4905" name="Google Shape;4905;g258ecb7b643_0_3640"/>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06" name="Google Shape;4906;g258ecb7b643_0_3640"/>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07" name="Google Shape;4907;g258ecb7b643_0_3640"/>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908" name="Google Shape;4908;g258ecb7b643_0_3640"/>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09" name="Google Shape;4909;g258ecb7b643_0_3640"/>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10" name="Google Shape;4910;g258ecb7b643_0_3640"/>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11" name="Google Shape;4911;g258ecb7b643_0_3640"/>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12" name="Google Shape;4912;g258ecb7b643_0_3640"/>
          <p:cNvSpPr/>
          <p:nvPr>
            <p:ph idx="5" type="pic"/>
          </p:nvPr>
        </p:nvSpPr>
        <p:spPr>
          <a:xfrm>
            <a:off x="1460973" y="2631002"/>
            <a:ext cx="539100" cy="538800"/>
          </a:xfrm>
          <a:prstGeom prst="rect">
            <a:avLst/>
          </a:prstGeom>
          <a:noFill/>
          <a:ln>
            <a:noFill/>
          </a:ln>
        </p:spPr>
      </p:sp>
      <p:sp>
        <p:nvSpPr>
          <p:cNvPr id="4913" name="Google Shape;4913;g258ecb7b643_0_3640"/>
          <p:cNvSpPr/>
          <p:nvPr>
            <p:ph idx="6" type="pic"/>
          </p:nvPr>
        </p:nvSpPr>
        <p:spPr>
          <a:xfrm>
            <a:off x="4302493" y="2631002"/>
            <a:ext cx="539100" cy="538800"/>
          </a:xfrm>
          <a:prstGeom prst="rect">
            <a:avLst/>
          </a:prstGeom>
          <a:noFill/>
          <a:ln>
            <a:noFill/>
          </a:ln>
        </p:spPr>
      </p:sp>
      <p:sp>
        <p:nvSpPr>
          <p:cNvPr id="4914" name="Google Shape;4914;g258ecb7b643_0_3640"/>
          <p:cNvSpPr/>
          <p:nvPr>
            <p:ph idx="7" type="pic"/>
          </p:nvPr>
        </p:nvSpPr>
        <p:spPr>
          <a:xfrm>
            <a:off x="7144013" y="2631002"/>
            <a:ext cx="539100" cy="538800"/>
          </a:xfrm>
          <a:prstGeom prst="rect">
            <a:avLst/>
          </a:prstGeom>
          <a:noFill/>
          <a:ln>
            <a:noFill/>
          </a:ln>
        </p:spPr>
      </p:sp>
      <p:sp>
        <p:nvSpPr>
          <p:cNvPr id="4915" name="Google Shape;4915;g258ecb7b643_0_364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6" name="Google Shape;4916;g258ecb7b643_0_364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4917" name="Shape 4917"/>
        <p:cNvGrpSpPr/>
        <p:nvPr/>
      </p:nvGrpSpPr>
      <p:grpSpPr>
        <a:xfrm>
          <a:off x="0" y="0"/>
          <a:ext cx="0" cy="0"/>
          <a:chOff x="0" y="0"/>
          <a:chExt cx="0" cy="0"/>
        </a:xfrm>
      </p:grpSpPr>
      <p:sp>
        <p:nvSpPr>
          <p:cNvPr id="4918" name="Google Shape;4918;g258ecb7b643_0_3657"/>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4919" name="Google Shape;4919;g258ecb7b643_0_3657"/>
          <p:cNvPicPr preferRelativeResize="0"/>
          <p:nvPr/>
        </p:nvPicPr>
        <p:blipFill rotWithShape="1">
          <a:blip r:embed="rId2">
            <a:alphaModFix/>
          </a:blip>
          <a:srcRect b="45931" l="20568" r="20562" t="0"/>
          <a:stretch/>
        </p:blipFill>
        <p:spPr>
          <a:xfrm rot="5400000">
            <a:off x="5391151" y="1390649"/>
            <a:ext cx="5143498" cy="2362200"/>
          </a:xfrm>
          <a:prstGeom prst="rect">
            <a:avLst/>
          </a:prstGeom>
          <a:solidFill>
            <a:schemeClr val="dk2"/>
          </a:solidFill>
          <a:ln>
            <a:noFill/>
          </a:ln>
        </p:spPr>
      </p:pic>
      <p:pic>
        <p:nvPicPr>
          <p:cNvPr descr="Shape&#10;&#10;Description automatically generated with low confidence" id="4920" name="Google Shape;4920;g258ecb7b643_0_3657"/>
          <p:cNvPicPr preferRelativeResize="0"/>
          <p:nvPr/>
        </p:nvPicPr>
        <p:blipFill rotWithShape="1">
          <a:blip r:embed="rId3">
            <a:alphaModFix/>
          </a:blip>
          <a:srcRect b="0" l="0" r="0" t="0"/>
          <a:stretch/>
        </p:blipFill>
        <p:spPr>
          <a:xfrm>
            <a:off x="0" y="0"/>
            <a:ext cx="9143999" cy="5143499"/>
          </a:xfrm>
          <a:prstGeom prst="rect">
            <a:avLst/>
          </a:prstGeom>
          <a:noFill/>
          <a:ln>
            <a:noFill/>
          </a:ln>
        </p:spPr>
      </p:pic>
      <p:cxnSp>
        <p:nvCxnSpPr>
          <p:cNvPr id="4921" name="Google Shape;4921;g258ecb7b643_0_3657"/>
          <p:cNvCxnSpPr/>
          <p:nvPr/>
        </p:nvCxnSpPr>
        <p:spPr>
          <a:xfrm>
            <a:off x="777369" y="2062045"/>
            <a:ext cx="0" cy="1882200"/>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4922" name="Google Shape;4922;g258ecb7b643_0_3657"/>
          <p:cNvPicPr preferRelativeResize="0"/>
          <p:nvPr/>
        </p:nvPicPr>
        <p:blipFill rotWithShape="1">
          <a:blip r:embed="rId4">
            <a:alphaModFix/>
          </a:blip>
          <a:srcRect b="0" l="20443" r="22453" t="0"/>
          <a:stretch/>
        </p:blipFill>
        <p:spPr>
          <a:xfrm>
            <a:off x="5353758" y="1004593"/>
            <a:ext cx="2781566" cy="3247435"/>
          </a:xfrm>
          <a:prstGeom prst="rect">
            <a:avLst/>
          </a:prstGeom>
          <a:noFill/>
          <a:ln cap="flat" cmpd="sng" w="28575">
            <a:solidFill>
              <a:srgbClr val="D8D8D8"/>
            </a:solidFill>
            <a:prstDash val="solid"/>
            <a:round/>
            <a:headEnd len="sm" w="sm" type="none"/>
            <a:tailEnd len="sm" w="sm" type="none"/>
          </a:ln>
        </p:spPr>
      </p:pic>
      <p:sp>
        <p:nvSpPr>
          <p:cNvPr id="4923" name="Google Shape;4923;g258ecb7b643_0_3657"/>
          <p:cNvSpPr txBox="1"/>
          <p:nvPr>
            <p:ph idx="1" type="body"/>
          </p:nvPr>
        </p:nvSpPr>
        <p:spPr>
          <a:xfrm>
            <a:off x="912063" y="2052267"/>
            <a:ext cx="3673800" cy="18822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24" name="Google Shape;4924;g258ecb7b643_0_3657"/>
          <p:cNvSpPr txBox="1"/>
          <p:nvPr>
            <p:ph type="title"/>
          </p:nvPr>
        </p:nvSpPr>
        <p:spPr>
          <a:xfrm>
            <a:off x="912063" y="1246189"/>
            <a:ext cx="3673800"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4925" name="Shape 4925"/>
        <p:cNvGrpSpPr/>
        <p:nvPr/>
      </p:nvGrpSpPr>
      <p:grpSpPr>
        <a:xfrm>
          <a:off x="0" y="0"/>
          <a:ext cx="0" cy="0"/>
          <a:chOff x="0" y="0"/>
          <a:chExt cx="0" cy="0"/>
        </a:xfrm>
      </p:grpSpPr>
      <p:grpSp>
        <p:nvGrpSpPr>
          <p:cNvPr id="4926" name="Google Shape;4926;g258ecb7b643_0_3665"/>
          <p:cNvGrpSpPr/>
          <p:nvPr/>
        </p:nvGrpSpPr>
        <p:grpSpPr>
          <a:xfrm>
            <a:off x="3138739" y="1728182"/>
            <a:ext cx="2866558" cy="2848948"/>
            <a:chOff x="-15798" y="0"/>
            <a:chExt cx="2571596" cy="2555798"/>
          </a:xfrm>
        </p:grpSpPr>
        <p:sp>
          <p:nvSpPr>
            <p:cNvPr id="4927" name="Google Shape;4927;g258ecb7b643_0_36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928" name="Google Shape;4928;g258ecb7b643_0_36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929" name="Google Shape;4929;g258ecb7b643_0_36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930" name="Google Shape;4930;g258ecb7b643_0_36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931" name="Google Shape;4931;g258ecb7b643_0_36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4932" name="Google Shape;4932;g258ecb7b643_0_3665"/>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33" name="Google Shape;4933;g258ecb7b643_0_3665"/>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34" name="Google Shape;4934;g258ecb7b643_0_3665"/>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35" name="Google Shape;4935;g258ecb7b643_0_3665"/>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36" name="Google Shape;4936;g258ecb7b643_0_3665"/>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37" name="Google Shape;4937;g258ecb7b643_0_3665"/>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38" name="Google Shape;4938;g258ecb7b643_0_3665"/>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39" name="Google Shape;4939;g258ecb7b643_0_3665"/>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40" name="Google Shape;4940;g258ecb7b643_0_3665"/>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41" name="Google Shape;4941;g258ecb7b643_0_3665"/>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42" name="Google Shape;4942;g258ecb7b643_0_3665"/>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43" name="Google Shape;4943;g258ecb7b643_0_3665"/>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44" name="Google Shape;4944;g258ecb7b643_0_3665"/>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R/mw46Qf1M=">
    <p:spTree>
      <p:nvGrpSpPr>
        <p:cNvPr id="4945" name="Shape 4945"/>
        <p:cNvGrpSpPr/>
        <p:nvPr/>
      </p:nvGrpSpPr>
      <p:grpSpPr>
        <a:xfrm>
          <a:off x="0" y="0"/>
          <a:ext cx="0" cy="0"/>
          <a:chOff x="0" y="0"/>
          <a:chExt cx="0" cy="0"/>
        </a:xfrm>
      </p:grpSpPr>
      <p:grpSp>
        <p:nvGrpSpPr>
          <p:cNvPr id="4946" name="Google Shape;4946;g258ecb7b643_0_3685"/>
          <p:cNvGrpSpPr/>
          <p:nvPr/>
        </p:nvGrpSpPr>
        <p:grpSpPr>
          <a:xfrm>
            <a:off x="3138739" y="1728182"/>
            <a:ext cx="2866558" cy="2848948"/>
            <a:chOff x="-15798" y="0"/>
            <a:chExt cx="2571596" cy="2555798"/>
          </a:xfrm>
        </p:grpSpPr>
        <p:sp>
          <p:nvSpPr>
            <p:cNvPr id="4947" name="Google Shape;4947;g258ecb7b643_0_368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948" name="Google Shape;4948;g258ecb7b643_0_368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949" name="Google Shape;4949;g258ecb7b643_0_368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4950" name="Google Shape;4950;g258ecb7b643_0_368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4951" name="Google Shape;4951;g258ecb7b643_0_368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4952" name="Google Shape;4952;g258ecb7b643_0_3685"/>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3" name="Google Shape;4953;g258ecb7b643_0_3685"/>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4" name="Google Shape;4954;g258ecb7b643_0_3685"/>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5" name="Google Shape;4955;g258ecb7b643_0_3685"/>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6" name="Google Shape;4956;g258ecb7b643_0_3685"/>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7" name="Google Shape;4957;g258ecb7b643_0_3685"/>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8" name="Google Shape;4958;g258ecb7b643_0_3685"/>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59" name="Google Shape;4959;g258ecb7b643_0_3685"/>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60" name="Google Shape;4960;g258ecb7b643_0_3685"/>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61" name="Google Shape;4961;g258ecb7b643_0_3685"/>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62" name="Google Shape;4962;g258ecb7b643_0_3685"/>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63" name="Google Shape;4963;g258ecb7b643_0_3685"/>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64" name="Google Shape;4964;g258ecb7b643_0_3685"/>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xbqzYUFK74=">
    <p:spTree>
      <p:nvGrpSpPr>
        <p:cNvPr id="4965" name="Shape 4965"/>
        <p:cNvGrpSpPr/>
        <p:nvPr/>
      </p:nvGrpSpPr>
      <p:grpSpPr>
        <a:xfrm>
          <a:off x="0" y="0"/>
          <a:ext cx="0" cy="0"/>
          <a:chOff x="0" y="0"/>
          <a:chExt cx="0" cy="0"/>
        </a:xfrm>
      </p:grpSpPr>
      <p:pic>
        <p:nvPicPr>
          <p:cNvPr descr="A picture containing graphical user interface&#10;&#10;Description automatically generated" id="4966" name="Google Shape;4966;g258ecb7b643_0_370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4967" name="Google Shape;4967;g258ecb7b643_0_3705"/>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4968" name="Shape 4968"/>
        <p:cNvGrpSpPr/>
        <p:nvPr/>
      </p:nvGrpSpPr>
      <p:grpSpPr>
        <a:xfrm>
          <a:off x="0" y="0"/>
          <a:ext cx="0" cy="0"/>
          <a:chOff x="0" y="0"/>
          <a:chExt cx="0" cy="0"/>
        </a:xfrm>
      </p:grpSpPr>
      <p:pic>
        <p:nvPicPr>
          <p:cNvPr descr="Graphical user interface, application&#10;&#10;Description automatically generated" id="4969" name="Google Shape;4969;g258ecb7b643_0_3708"/>
          <p:cNvPicPr preferRelativeResize="0"/>
          <p:nvPr/>
        </p:nvPicPr>
        <p:blipFill rotWithShape="1">
          <a:blip r:embed="rId2">
            <a:alphaModFix/>
          </a:blip>
          <a:srcRect b="0" l="0" r="0" t="0"/>
          <a:stretch/>
        </p:blipFill>
        <p:spPr>
          <a:xfrm>
            <a:off x="0" y="0"/>
            <a:ext cx="9143999" cy="5143499"/>
          </a:xfrm>
          <a:prstGeom prst="rect">
            <a:avLst/>
          </a:prstGeom>
          <a:noFill/>
          <a:ln>
            <a:noFill/>
          </a:ln>
        </p:spPr>
      </p:pic>
      <p:pic>
        <p:nvPicPr>
          <p:cNvPr descr="Shape&#10;&#10;Description automatically generated with low confidence" id="4970" name="Google Shape;4970;g258ecb7b643_0_3708"/>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vmpBuBPQtI=">
    <p:spTree>
      <p:nvGrpSpPr>
        <p:cNvPr id="4971" name="Shape 4971"/>
        <p:cNvGrpSpPr/>
        <p:nvPr/>
      </p:nvGrpSpPr>
      <p:grpSpPr>
        <a:xfrm>
          <a:off x="0" y="0"/>
          <a:ext cx="0" cy="0"/>
          <a:chOff x="0" y="0"/>
          <a:chExt cx="0" cy="0"/>
        </a:xfrm>
      </p:grpSpPr>
      <p:pic>
        <p:nvPicPr>
          <p:cNvPr descr="A computer on a table&#10;&#10;Description automatically generated with medium confidence" id="4972" name="Google Shape;4972;g258ecb7b643_0_3711"/>
          <p:cNvPicPr preferRelativeResize="0"/>
          <p:nvPr/>
        </p:nvPicPr>
        <p:blipFill rotWithShape="1">
          <a:blip r:embed="rId2">
            <a:alphaModFix/>
          </a:blip>
          <a:srcRect b="8546" l="0" r="1748" t="8555"/>
          <a:stretch/>
        </p:blipFill>
        <p:spPr>
          <a:xfrm>
            <a:off x="-1" y="-1"/>
            <a:ext cx="9144000" cy="5143499"/>
          </a:xfrm>
          <a:prstGeom prst="rect">
            <a:avLst/>
          </a:prstGeom>
          <a:noFill/>
          <a:ln>
            <a:noFill/>
          </a:ln>
        </p:spPr>
      </p:pic>
      <p:pic>
        <p:nvPicPr>
          <p:cNvPr descr="Shape&#10;&#10;Description automatically generated with low confidence" id="4973" name="Google Shape;4973;g258ecb7b643_0_3711"/>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4974" name="Google Shape;4974;g258ecb7b643_0_3711"/>
          <p:cNvSpPr/>
          <p:nvPr/>
        </p:nvSpPr>
        <p:spPr>
          <a:xfrm>
            <a:off x="2240495" y="1407885"/>
            <a:ext cx="4811700" cy="7680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975" name="Google Shape;4975;g258ecb7b643_0_3711"/>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4976" name="Google Shape;4976;g258ecb7b643_0_3711"/>
          <p:cNvSpPr/>
          <p:nvPr/>
        </p:nvSpPr>
        <p:spPr>
          <a:xfrm>
            <a:off x="2233323" y="613458"/>
            <a:ext cx="4818600" cy="79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7" name="Google Shape;4977;g258ecb7b643_0_3711"/>
          <p:cNvSpPr txBox="1"/>
          <p:nvPr>
            <p:ph idx="1" type="body"/>
          </p:nvPr>
        </p:nvSpPr>
        <p:spPr>
          <a:xfrm>
            <a:off x="2634216" y="802314"/>
            <a:ext cx="40170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978" name="Google Shape;4978;g258ecb7b643_0_3711"/>
          <p:cNvSpPr txBox="1"/>
          <p:nvPr>
            <p:ph idx="2" type="body"/>
          </p:nvPr>
        </p:nvSpPr>
        <p:spPr>
          <a:xfrm>
            <a:off x="4079630" y="1996884"/>
            <a:ext cx="27222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bNNia3rMlQ=">
    <p:spTree>
      <p:nvGrpSpPr>
        <p:cNvPr id="4979" name="Shape 4979"/>
        <p:cNvGrpSpPr/>
        <p:nvPr/>
      </p:nvGrpSpPr>
      <p:grpSpPr>
        <a:xfrm>
          <a:off x="0" y="0"/>
          <a:ext cx="0" cy="0"/>
          <a:chOff x="0" y="0"/>
          <a:chExt cx="0" cy="0"/>
        </a:xfrm>
      </p:grpSpPr>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D/1pwN62fM=">
    <p:spTree>
      <p:nvGrpSpPr>
        <p:cNvPr id="4980" name="Shape 4980"/>
        <p:cNvGrpSpPr/>
        <p:nvPr/>
      </p:nvGrpSpPr>
      <p:grpSpPr>
        <a:xfrm>
          <a:off x="0" y="0"/>
          <a:ext cx="0" cy="0"/>
          <a:chOff x="0" y="0"/>
          <a:chExt cx="0" cy="0"/>
        </a:xfrm>
      </p:grpSpPr>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wQtW+R6iq8=">
    <p:spTree>
      <p:nvGrpSpPr>
        <p:cNvPr id="4981" name="Shape 4981"/>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429" name="Shape 429"/>
        <p:cNvGrpSpPr/>
        <p:nvPr/>
      </p:nvGrpSpPr>
      <p:grpSpPr>
        <a:xfrm>
          <a:off x="0" y="0"/>
          <a:ext cx="0" cy="0"/>
          <a:chOff x="0" y="0"/>
          <a:chExt cx="0" cy="0"/>
        </a:xfrm>
      </p:grpSpPr>
      <p:pic>
        <p:nvPicPr>
          <p:cNvPr descr="Shape&#10;&#10;Description automatically generated with low confidence" id="430" name="Google Shape;430;g22ec255c461_0_4681"/>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31" name="Google Shape;431;g22ec255c461_0_4681"/>
          <p:cNvSpPr/>
          <p:nvPr>
            <p:ph idx="2" type="pic"/>
          </p:nvPr>
        </p:nvSpPr>
        <p:spPr>
          <a:xfrm>
            <a:off x="4983850" y="776920"/>
            <a:ext cx="4160100" cy="4050600"/>
          </a:xfrm>
          <a:prstGeom prst="rect">
            <a:avLst/>
          </a:prstGeom>
          <a:noFill/>
          <a:ln>
            <a:noFill/>
          </a:ln>
        </p:spPr>
      </p:sp>
      <p:sp>
        <p:nvSpPr>
          <p:cNvPr id="432" name="Google Shape;432;g22ec255c461_0_4681"/>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3" name="Google Shape;433;g22ec255c461_0_468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4" name="Google Shape;434;g22ec255c461_0_468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4982" name="Shape 4982"/>
        <p:cNvGrpSpPr/>
        <p:nvPr/>
      </p:nvGrpSpPr>
      <p:grpSpPr>
        <a:xfrm>
          <a:off x="0" y="0"/>
          <a:ext cx="0" cy="0"/>
          <a:chOff x="0" y="0"/>
          <a:chExt cx="0" cy="0"/>
        </a:xfrm>
      </p:grpSpPr>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p:spTree>
      <p:nvGrpSpPr>
        <p:cNvPr id="4984" name="Shape 4984"/>
        <p:cNvGrpSpPr/>
        <p:nvPr/>
      </p:nvGrpSpPr>
      <p:grpSpPr>
        <a:xfrm>
          <a:off x="0" y="0"/>
          <a:ext cx="0" cy="0"/>
          <a:chOff x="0" y="0"/>
          <a:chExt cx="0" cy="0"/>
        </a:xfrm>
      </p:grpSpPr>
      <p:pic>
        <p:nvPicPr>
          <p:cNvPr descr="Diagram&#10;&#10;Description automatically generated" id="4985" name="Google Shape;4985;g258ecb7b643_0_9425"/>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4986" name="Google Shape;4986;g258ecb7b643_0_9425"/>
          <p:cNvCxnSpPr/>
          <p:nvPr/>
        </p:nvCxnSpPr>
        <p:spPr>
          <a:xfrm>
            <a:off x="343814" y="2643051"/>
            <a:ext cx="527100" cy="0"/>
          </a:xfrm>
          <a:prstGeom prst="straightConnector1">
            <a:avLst/>
          </a:prstGeom>
          <a:noFill/>
          <a:ln cap="flat" cmpd="sng" w="28575">
            <a:solidFill>
              <a:srgbClr val="22366A"/>
            </a:solidFill>
            <a:prstDash val="solid"/>
            <a:round/>
            <a:headEnd len="sm" w="sm" type="none"/>
            <a:tailEnd len="sm" w="sm" type="none"/>
          </a:ln>
        </p:spPr>
      </p:cxnSp>
      <p:sp>
        <p:nvSpPr>
          <p:cNvPr id="4987" name="Google Shape;4987;g258ecb7b643_0_9425"/>
          <p:cNvSpPr txBox="1"/>
          <p:nvPr>
            <p:ph idx="1" type="body"/>
          </p:nvPr>
        </p:nvSpPr>
        <p:spPr>
          <a:xfrm>
            <a:off x="261254" y="1628617"/>
            <a:ext cx="3277800" cy="87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88" name="Google Shape;4988;g258ecb7b643_0_9425"/>
          <p:cNvSpPr txBox="1"/>
          <p:nvPr>
            <p:ph idx="2" type="body"/>
          </p:nvPr>
        </p:nvSpPr>
        <p:spPr>
          <a:xfrm>
            <a:off x="261254" y="2826489"/>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89" name="Google Shape;4989;g258ecb7b643_0_9425"/>
          <p:cNvSpPr txBox="1"/>
          <p:nvPr>
            <p:ph idx="3" type="body"/>
          </p:nvPr>
        </p:nvSpPr>
        <p:spPr>
          <a:xfrm>
            <a:off x="261254" y="3226598"/>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4990" name="Shape 4990"/>
        <p:cNvGrpSpPr/>
        <p:nvPr/>
      </p:nvGrpSpPr>
      <p:grpSpPr>
        <a:xfrm>
          <a:off x="0" y="0"/>
          <a:ext cx="0" cy="0"/>
          <a:chOff x="0" y="0"/>
          <a:chExt cx="0" cy="0"/>
        </a:xfrm>
      </p:grpSpPr>
      <p:pic>
        <p:nvPicPr>
          <p:cNvPr descr="Diagram&#10;&#10;Description automatically generated" id="4991" name="Google Shape;4991;g258ecb7b643_0_9431"/>
          <p:cNvPicPr preferRelativeResize="0"/>
          <p:nvPr/>
        </p:nvPicPr>
        <p:blipFill rotWithShape="1">
          <a:blip r:embed="rId2">
            <a:alphaModFix/>
          </a:blip>
          <a:srcRect b="0" l="0" r="0" t="0"/>
          <a:stretch/>
        </p:blipFill>
        <p:spPr>
          <a:xfrm>
            <a:off x="0" y="4141"/>
            <a:ext cx="9143999" cy="5135218"/>
          </a:xfrm>
          <a:prstGeom prst="rect">
            <a:avLst/>
          </a:prstGeom>
          <a:noFill/>
          <a:ln>
            <a:noFill/>
          </a:ln>
        </p:spPr>
      </p:pic>
      <p:cxnSp>
        <p:nvCxnSpPr>
          <p:cNvPr id="4992" name="Google Shape;4992;g258ecb7b643_0_9431"/>
          <p:cNvCxnSpPr/>
          <p:nvPr/>
        </p:nvCxnSpPr>
        <p:spPr>
          <a:xfrm>
            <a:off x="343814" y="2507132"/>
            <a:ext cx="527100" cy="0"/>
          </a:xfrm>
          <a:prstGeom prst="straightConnector1">
            <a:avLst/>
          </a:prstGeom>
          <a:noFill/>
          <a:ln cap="flat" cmpd="sng" w="28575">
            <a:solidFill>
              <a:srgbClr val="22366A"/>
            </a:solidFill>
            <a:prstDash val="solid"/>
            <a:round/>
            <a:headEnd len="sm" w="sm" type="none"/>
            <a:tailEnd len="sm" w="sm" type="none"/>
          </a:ln>
        </p:spPr>
      </p:cxnSp>
      <p:sp>
        <p:nvSpPr>
          <p:cNvPr id="4993" name="Google Shape;4993;g258ecb7b643_0_9431"/>
          <p:cNvSpPr txBox="1"/>
          <p:nvPr>
            <p:ph idx="1" type="body"/>
          </p:nvPr>
        </p:nvSpPr>
        <p:spPr>
          <a:xfrm>
            <a:off x="261254" y="1832062"/>
            <a:ext cx="3311700" cy="44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94" name="Google Shape;4994;g258ecb7b643_0_9431"/>
          <p:cNvSpPr txBox="1"/>
          <p:nvPr>
            <p:ph idx="2" type="body"/>
          </p:nvPr>
        </p:nvSpPr>
        <p:spPr>
          <a:xfrm>
            <a:off x="261254" y="2741646"/>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95" name="Google Shape;4995;g258ecb7b643_0_9431"/>
          <p:cNvSpPr txBox="1"/>
          <p:nvPr>
            <p:ph idx="3" type="body"/>
          </p:nvPr>
        </p:nvSpPr>
        <p:spPr>
          <a:xfrm>
            <a:off x="261254" y="3141755"/>
            <a:ext cx="3175500" cy="400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4996" name="Shape 4996"/>
        <p:cNvGrpSpPr/>
        <p:nvPr/>
      </p:nvGrpSpPr>
      <p:grpSpPr>
        <a:xfrm>
          <a:off x="0" y="0"/>
          <a:ext cx="0" cy="0"/>
          <a:chOff x="0" y="0"/>
          <a:chExt cx="0" cy="0"/>
        </a:xfrm>
      </p:grpSpPr>
      <p:pic>
        <p:nvPicPr>
          <p:cNvPr id="4997" name="Google Shape;4997;g258ecb7b643_0_9437"/>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998" name="Google Shape;4998;g258ecb7b643_0_9437"/>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4999" name="Google Shape;4999;g258ecb7b643_0_9437"/>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00" name="Google Shape;5000;g258ecb7b643_0_9437"/>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01" name="Google Shape;5001;g258ecb7b643_0_943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2" name="Google Shape;5002;g258ecb7b643_0_943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5003" name="Shape 5003"/>
        <p:cNvGrpSpPr/>
        <p:nvPr/>
      </p:nvGrpSpPr>
      <p:grpSpPr>
        <a:xfrm>
          <a:off x="0" y="0"/>
          <a:ext cx="0" cy="0"/>
          <a:chOff x="0" y="0"/>
          <a:chExt cx="0" cy="0"/>
        </a:xfrm>
      </p:grpSpPr>
      <p:pic>
        <p:nvPicPr>
          <p:cNvPr descr="A picture containing text, light&#10;&#10;Description automatically generated" id="5004" name="Google Shape;5004;g258ecb7b643_0_9444"/>
          <p:cNvPicPr preferRelativeResize="0"/>
          <p:nvPr/>
        </p:nvPicPr>
        <p:blipFill rotWithShape="1">
          <a:blip r:embed="rId2">
            <a:alphaModFix/>
          </a:blip>
          <a:srcRect b="0" l="42550" r="7567" t="0"/>
          <a:stretch/>
        </p:blipFill>
        <p:spPr>
          <a:xfrm>
            <a:off x="5041056" y="0"/>
            <a:ext cx="4102943" cy="5143500"/>
          </a:xfrm>
          <a:prstGeom prst="rect">
            <a:avLst/>
          </a:prstGeom>
          <a:noFill/>
          <a:ln>
            <a:noFill/>
          </a:ln>
        </p:spPr>
      </p:pic>
      <p:pic>
        <p:nvPicPr>
          <p:cNvPr descr="Shape&#10;&#10;Description automatically generated with low confidence" id="5005" name="Google Shape;5005;g258ecb7b643_0_9444"/>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5006" name="Google Shape;5006;g258ecb7b643_0_9444"/>
          <p:cNvSpPr txBox="1"/>
          <p:nvPr>
            <p:ph idx="1" type="body"/>
          </p:nvPr>
        </p:nvSpPr>
        <p:spPr>
          <a:xfrm>
            <a:off x="135732" y="756211"/>
            <a:ext cx="4436400" cy="343500"/>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07" name="Google Shape;5007;g258ecb7b643_0_9444"/>
          <p:cNvSpPr txBox="1"/>
          <p:nvPr>
            <p:ph idx="2" type="body"/>
          </p:nvPr>
        </p:nvSpPr>
        <p:spPr>
          <a:xfrm>
            <a:off x="135732" y="1194361"/>
            <a:ext cx="4265100" cy="21396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08" name="Google Shape;5008;g258ecb7b643_0_944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9" name="Google Shape;5009;g258ecb7b643_0_944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5010" name="Shape 5010"/>
        <p:cNvGrpSpPr/>
        <p:nvPr/>
      </p:nvGrpSpPr>
      <p:grpSpPr>
        <a:xfrm>
          <a:off x="0" y="0"/>
          <a:ext cx="0" cy="0"/>
          <a:chOff x="0" y="0"/>
          <a:chExt cx="0" cy="0"/>
        </a:xfrm>
      </p:grpSpPr>
      <p:sp>
        <p:nvSpPr>
          <p:cNvPr id="5011" name="Google Shape;5011;g258ecb7b643_0_945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012" name="Google Shape;5012;g258ecb7b643_0_9451"/>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5013" name="Google Shape;5013;g258ecb7b643_0_9451"/>
          <p:cNvSpPr/>
          <p:nvPr>
            <p:ph idx="2" type="pic"/>
          </p:nvPr>
        </p:nvSpPr>
        <p:spPr>
          <a:xfrm>
            <a:off x="4983850" y="776920"/>
            <a:ext cx="4160100" cy="4050600"/>
          </a:xfrm>
          <a:prstGeom prst="rect">
            <a:avLst/>
          </a:prstGeom>
          <a:noFill/>
          <a:ln>
            <a:noFill/>
          </a:ln>
        </p:spPr>
      </p:sp>
      <p:sp>
        <p:nvSpPr>
          <p:cNvPr id="5014" name="Google Shape;5014;g258ecb7b643_0_9451"/>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15" name="Google Shape;5015;g258ecb7b643_0_945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6" name="Google Shape;5016;g258ecb7b643_0_945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5017" name="Shape 5017"/>
        <p:cNvGrpSpPr/>
        <p:nvPr/>
      </p:nvGrpSpPr>
      <p:grpSpPr>
        <a:xfrm>
          <a:off x="0" y="0"/>
          <a:ext cx="0" cy="0"/>
          <a:chOff x="0" y="0"/>
          <a:chExt cx="0" cy="0"/>
        </a:xfrm>
      </p:grpSpPr>
      <p:pic>
        <p:nvPicPr>
          <p:cNvPr descr="Shape&#10;&#10;Description automatically generated with low confidence" id="5018" name="Google Shape;5018;g258ecb7b643_0_9458"/>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5019" name="Google Shape;5019;g258ecb7b643_0_9458"/>
          <p:cNvSpPr/>
          <p:nvPr>
            <p:ph idx="2" type="pic"/>
          </p:nvPr>
        </p:nvSpPr>
        <p:spPr>
          <a:xfrm>
            <a:off x="4983850" y="776920"/>
            <a:ext cx="4160100" cy="4050600"/>
          </a:xfrm>
          <a:prstGeom prst="rect">
            <a:avLst/>
          </a:prstGeom>
          <a:noFill/>
          <a:ln>
            <a:noFill/>
          </a:ln>
        </p:spPr>
      </p:sp>
      <p:sp>
        <p:nvSpPr>
          <p:cNvPr id="5020" name="Google Shape;5020;g258ecb7b643_0_9458"/>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21" name="Google Shape;5021;g258ecb7b643_0_945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2" name="Google Shape;5022;g258ecb7b643_0_945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5023" name="Shape 5023"/>
        <p:cNvGrpSpPr/>
        <p:nvPr/>
      </p:nvGrpSpPr>
      <p:grpSpPr>
        <a:xfrm>
          <a:off x="0" y="0"/>
          <a:ext cx="0" cy="0"/>
          <a:chOff x="0" y="0"/>
          <a:chExt cx="0" cy="0"/>
        </a:xfrm>
      </p:grpSpPr>
      <p:grpSp>
        <p:nvGrpSpPr>
          <p:cNvPr id="5024" name="Google Shape;5024;g258ecb7b643_0_9464"/>
          <p:cNvGrpSpPr/>
          <p:nvPr/>
        </p:nvGrpSpPr>
        <p:grpSpPr>
          <a:xfrm>
            <a:off x="0" y="1"/>
            <a:ext cx="9144000" cy="5143500"/>
            <a:chOff x="0" y="1"/>
            <a:chExt cx="9144000" cy="5143500"/>
          </a:xfrm>
        </p:grpSpPr>
        <p:sp>
          <p:nvSpPr>
            <p:cNvPr id="5025" name="Google Shape;5025;g258ecb7b643_0_9464"/>
            <p:cNvSpPr/>
            <p:nvPr/>
          </p:nvSpPr>
          <p:spPr>
            <a:xfrm>
              <a:off x="0" y="1"/>
              <a:ext cx="9144000" cy="5143500"/>
            </a:xfrm>
            <a:prstGeom prst="rect">
              <a:avLst/>
            </a:prstGeom>
            <a:solidFill>
              <a:srgbClr val="F2F2F2">
                <a:alpha val="949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5026" name="Google Shape;5026;g258ecb7b643_0_9464"/>
            <p:cNvPicPr preferRelativeResize="0"/>
            <p:nvPr/>
          </p:nvPicPr>
          <p:blipFill rotWithShape="1">
            <a:blip r:embed="rId2">
              <a:alphaModFix/>
            </a:blip>
            <a:srcRect b="0" l="0" r="0" t="0"/>
            <a:stretch/>
          </p:blipFill>
          <p:spPr>
            <a:xfrm>
              <a:off x="2113280" y="456352"/>
              <a:ext cx="7030719" cy="4687146"/>
            </a:xfrm>
            <a:prstGeom prst="rect">
              <a:avLst/>
            </a:prstGeom>
            <a:noFill/>
            <a:ln>
              <a:noFill/>
            </a:ln>
          </p:spPr>
        </p:pic>
      </p:grpSp>
      <p:pic>
        <p:nvPicPr>
          <p:cNvPr descr="Shape&#10;&#10;Description automatically generated with low confidence" id="5027" name="Google Shape;5027;g258ecb7b643_0_9464"/>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5028" name="Google Shape;5028;g258ecb7b643_0_9464"/>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29" name="Google Shape;5029;g258ecb7b643_0_946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0" name="Google Shape;5030;g258ecb7b643_0_946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5031" name="Shape 5031"/>
        <p:cNvGrpSpPr/>
        <p:nvPr/>
      </p:nvGrpSpPr>
      <p:grpSpPr>
        <a:xfrm>
          <a:off x="0" y="0"/>
          <a:ext cx="0" cy="0"/>
          <a:chOff x="0" y="0"/>
          <a:chExt cx="0" cy="0"/>
        </a:xfrm>
      </p:grpSpPr>
      <p:sp>
        <p:nvSpPr>
          <p:cNvPr id="5032" name="Google Shape;5032;g258ecb7b643_0_947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033" name="Google Shape;5033;g258ecb7b643_0_9472"/>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5034" name="Google Shape;5034;g258ecb7b643_0_9472"/>
          <p:cNvSpPr/>
          <p:nvPr>
            <p:ph idx="2" type="pic"/>
          </p:nvPr>
        </p:nvSpPr>
        <p:spPr>
          <a:xfrm>
            <a:off x="4734046" y="638171"/>
            <a:ext cx="4417200" cy="4030800"/>
          </a:xfrm>
          <a:prstGeom prst="rect">
            <a:avLst/>
          </a:prstGeom>
          <a:noFill/>
          <a:ln>
            <a:noFill/>
          </a:ln>
        </p:spPr>
      </p:sp>
      <p:sp>
        <p:nvSpPr>
          <p:cNvPr id="5035" name="Google Shape;5035;g258ecb7b643_0_9472"/>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036" name="Google Shape;5036;g258ecb7b643_0_9472"/>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037" name="Google Shape;5037;g258ecb7b643_0_9472"/>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8" name="Google Shape;5038;g258ecb7b643_0_9472"/>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5039" name="Shape 5039"/>
        <p:cNvGrpSpPr/>
        <p:nvPr/>
      </p:nvGrpSpPr>
      <p:grpSpPr>
        <a:xfrm>
          <a:off x="0" y="0"/>
          <a:ext cx="0" cy="0"/>
          <a:chOff x="0" y="0"/>
          <a:chExt cx="0" cy="0"/>
        </a:xfrm>
      </p:grpSpPr>
      <p:pic>
        <p:nvPicPr>
          <p:cNvPr descr="A picture containing person, computer, indoor&#10;&#10;Description automatically generated" id="5040" name="Google Shape;5040;g258ecb7b643_0_9480"/>
          <p:cNvPicPr preferRelativeResize="0"/>
          <p:nvPr/>
        </p:nvPicPr>
        <p:blipFill rotWithShape="1">
          <a:blip r:embed="rId2">
            <a:alphaModFix/>
          </a:blip>
          <a:srcRect b="0" l="0" r="11111" t="0"/>
          <a:stretch/>
        </p:blipFill>
        <p:spPr>
          <a:xfrm flipH="1">
            <a:off x="0" y="0"/>
            <a:ext cx="9144000" cy="5143494"/>
          </a:xfrm>
          <a:prstGeom prst="rect">
            <a:avLst/>
          </a:prstGeom>
          <a:noFill/>
          <a:ln>
            <a:noFill/>
          </a:ln>
        </p:spPr>
      </p:pic>
      <p:pic>
        <p:nvPicPr>
          <p:cNvPr descr="Shape&#10;&#10;Description automatically generated with low confidence" id="5041" name="Google Shape;5041;g258ecb7b643_0_9480"/>
          <p:cNvPicPr preferRelativeResize="0"/>
          <p:nvPr/>
        </p:nvPicPr>
        <p:blipFill rotWithShape="1">
          <a:blip r:embed="rId3">
            <a:alphaModFix/>
          </a:blip>
          <a:srcRect b="0" l="0" r="0" t="0"/>
          <a:stretch/>
        </p:blipFill>
        <p:spPr>
          <a:xfrm>
            <a:off x="0" y="6"/>
            <a:ext cx="9143988" cy="5147999"/>
          </a:xfrm>
          <a:prstGeom prst="rect">
            <a:avLst/>
          </a:prstGeom>
          <a:noFill/>
          <a:ln>
            <a:noFill/>
          </a:ln>
        </p:spPr>
      </p:pic>
      <p:sp>
        <p:nvSpPr>
          <p:cNvPr id="5042" name="Google Shape;5042;g258ecb7b643_0_9480"/>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043" name="Google Shape;5043;g258ecb7b643_0_9480"/>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044" name="Google Shape;5044;g258ecb7b643_0_9480"/>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45" name="Google Shape;5045;g258ecb7b643_0_9480"/>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435" name="Shape 435"/>
        <p:cNvGrpSpPr/>
        <p:nvPr/>
      </p:nvGrpSpPr>
      <p:grpSpPr>
        <a:xfrm>
          <a:off x="0" y="0"/>
          <a:ext cx="0" cy="0"/>
          <a:chOff x="0" y="0"/>
          <a:chExt cx="0" cy="0"/>
        </a:xfrm>
      </p:grpSpPr>
      <p:grpSp>
        <p:nvGrpSpPr>
          <p:cNvPr id="436" name="Google Shape;436;g22ec255c461_0_4687"/>
          <p:cNvGrpSpPr/>
          <p:nvPr/>
        </p:nvGrpSpPr>
        <p:grpSpPr>
          <a:xfrm>
            <a:off x="0" y="1"/>
            <a:ext cx="9144000" cy="5143500"/>
            <a:chOff x="0" y="1"/>
            <a:chExt cx="9144000" cy="5143500"/>
          </a:xfrm>
        </p:grpSpPr>
        <p:sp>
          <p:nvSpPr>
            <p:cNvPr id="437" name="Google Shape;437;g22ec255c461_0_4687"/>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438" name="Google Shape;438;g22ec255c461_0_4687"/>
            <p:cNvPicPr preferRelativeResize="0"/>
            <p:nvPr/>
          </p:nvPicPr>
          <p:blipFill rotWithShape="1">
            <a:blip r:embed="rId2">
              <a:alphaModFix/>
            </a:blip>
            <a:srcRect b="0" l="0" r="0" t="0"/>
            <a:stretch/>
          </p:blipFill>
          <p:spPr>
            <a:xfrm>
              <a:off x="2113280" y="456352"/>
              <a:ext cx="7030719" cy="4687146"/>
            </a:xfrm>
            <a:prstGeom prst="rect">
              <a:avLst/>
            </a:prstGeom>
            <a:noFill/>
            <a:ln>
              <a:noFill/>
            </a:ln>
          </p:spPr>
        </p:pic>
      </p:grpSp>
      <p:pic>
        <p:nvPicPr>
          <p:cNvPr descr="Shape&#10;&#10;Description automatically generated with low confidence" id="439" name="Google Shape;439;g22ec255c461_0_4687"/>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440" name="Google Shape;440;g22ec255c461_0_4687"/>
          <p:cNvSpPr txBox="1"/>
          <p:nvPr>
            <p:ph idx="1" type="body"/>
          </p:nvPr>
        </p:nvSpPr>
        <p:spPr>
          <a:xfrm>
            <a:off x="135731" y="782881"/>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1" name="Google Shape;441;g22ec255c461_0_468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g22ec255c461_0_468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5046" name="Shape 5046"/>
        <p:cNvGrpSpPr/>
        <p:nvPr/>
      </p:nvGrpSpPr>
      <p:grpSpPr>
        <a:xfrm>
          <a:off x="0" y="0"/>
          <a:ext cx="0" cy="0"/>
          <a:chOff x="0" y="0"/>
          <a:chExt cx="0" cy="0"/>
        </a:xfrm>
      </p:grpSpPr>
      <p:sp>
        <p:nvSpPr>
          <p:cNvPr id="5047" name="Google Shape;5047;g258ecb7b643_0_9487"/>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048" name="Google Shape;5048;g258ecb7b643_0_9487"/>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5049" name="Google Shape;5049;g258ecb7b643_0_9487"/>
          <p:cNvSpPr/>
          <p:nvPr>
            <p:ph idx="2" type="pic"/>
          </p:nvPr>
        </p:nvSpPr>
        <p:spPr>
          <a:xfrm>
            <a:off x="4734046" y="638171"/>
            <a:ext cx="4417200" cy="4030800"/>
          </a:xfrm>
          <a:prstGeom prst="rect">
            <a:avLst/>
          </a:prstGeom>
          <a:noFill/>
          <a:ln>
            <a:noFill/>
          </a:ln>
        </p:spPr>
      </p:sp>
      <p:sp>
        <p:nvSpPr>
          <p:cNvPr id="5050" name="Google Shape;5050;g258ecb7b643_0_9487"/>
          <p:cNvSpPr/>
          <p:nvPr/>
        </p:nvSpPr>
        <p:spPr>
          <a:xfrm>
            <a:off x="0" y="638171"/>
            <a:ext cx="4734000" cy="40308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051" name="Google Shape;5051;g258ecb7b643_0_9487"/>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052" name="Google Shape;5052;g258ecb7b643_0_9487"/>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53" name="Google Shape;5053;g258ecb7b643_0_9487"/>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5054" name="Shape 5054"/>
        <p:cNvGrpSpPr/>
        <p:nvPr/>
      </p:nvGrpSpPr>
      <p:grpSpPr>
        <a:xfrm>
          <a:off x="0" y="0"/>
          <a:ext cx="0" cy="0"/>
          <a:chOff x="0" y="0"/>
          <a:chExt cx="0" cy="0"/>
        </a:xfrm>
      </p:grpSpPr>
      <p:sp>
        <p:nvSpPr>
          <p:cNvPr id="5055" name="Google Shape;5055;g258ecb7b643_0_949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056" name="Google Shape;5056;g258ecb7b643_0_9495"/>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5057" name="Google Shape;5057;g258ecb7b643_0_9495"/>
          <p:cNvSpPr/>
          <p:nvPr>
            <p:ph idx="2" type="pic"/>
          </p:nvPr>
        </p:nvSpPr>
        <p:spPr>
          <a:xfrm>
            <a:off x="4734046" y="638171"/>
            <a:ext cx="4417200" cy="4030800"/>
          </a:xfrm>
          <a:prstGeom prst="rect">
            <a:avLst/>
          </a:prstGeom>
          <a:noFill/>
          <a:ln>
            <a:noFill/>
          </a:ln>
        </p:spPr>
      </p:sp>
      <p:sp>
        <p:nvSpPr>
          <p:cNvPr id="5058" name="Google Shape;5058;g258ecb7b643_0_9495"/>
          <p:cNvSpPr/>
          <p:nvPr/>
        </p:nvSpPr>
        <p:spPr>
          <a:xfrm>
            <a:off x="0" y="638171"/>
            <a:ext cx="4734000" cy="4030800"/>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059" name="Google Shape;5059;g258ecb7b643_0_9495"/>
          <p:cNvSpPr/>
          <p:nvPr/>
        </p:nvSpPr>
        <p:spPr>
          <a:xfrm>
            <a:off x="0" y="819942"/>
            <a:ext cx="144600" cy="3234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060" name="Google Shape;5060;g258ecb7b643_0_9495"/>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61" name="Google Shape;5061;g258ecb7b643_0_9495"/>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5062" name="Shape 5062"/>
        <p:cNvGrpSpPr/>
        <p:nvPr/>
      </p:nvGrpSpPr>
      <p:grpSpPr>
        <a:xfrm>
          <a:off x="0" y="0"/>
          <a:ext cx="0" cy="0"/>
          <a:chOff x="0" y="0"/>
          <a:chExt cx="0" cy="0"/>
        </a:xfrm>
      </p:grpSpPr>
      <p:pic>
        <p:nvPicPr>
          <p:cNvPr descr="Shape&#10;&#10;Description automatically generated with low confidence" id="5063" name="Google Shape;5063;g258ecb7b643_0_9503"/>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5064" name="Google Shape;5064;g258ecb7b643_0_9503"/>
          <p:cNvSpPr/>
          <p:nvPr/>
        </p:nvSpPr>
        <p:spPr>
          <a:xfrm>
            <a:off x="4109012" y="748626"/>
            <a:ext cx="327300" cy="38082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065" name="Google Shape;5065;g258ecb7b643_0_9503"/>
          <p:cNvSpPr/>
          <p:nvPr>
            <p:ph idx="2" type="pic"/>
          </p:nvPr>
        </p:nvSpPr>
        <p:spPr>
          <a:xfrm>
            <a:off x="0" y="667604"/>
            <a:ext cx="4201500" cy="3970200"/>
          </a:xfrm>
          <a:prstGeom prst="rect">
            <a:avLst/>
          </a:prstGeom>
          <a:noFill/>
          <a:ln>
            <a:noFill/>
          </a:ln>
        </p:spPr>
      </p:sp>
      <p:sp>
        <p:nvSpPr>
          <p:cNvPr id="5066" name="Google Shape;5066;g258ecb7b643_0_9503"/>
          <p:cNvSpPr/>
          <p:nvPr/>
        </p:nvSpPr>
        <p:spPr>
          <a:xfrm>
            <a:off x="4436268" y="973867"/>
            <a:ext cx="4707600" cy="51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067" name="Google Shape;5067;g258ecb7b643_0_9503"/>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68" name="Google Shape;5068;g258ecb7b643_0_9503"/>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5069" name="Shape 5069"/>
        <p:cNvGrpSpPr/>
        <p:nvPr/>
      </p:nvGrpSpPr>
      <p:grpSpPr>
        <a:xfrm>
          <a:off x="0" y="0"/>
          <a:ext cx="0" cy="0"/>
          <a:chOff x="0" y="0"/>
          <a:chExt cx="0" cy="0"/>
        </a:xfrm>
      </p:grpSpPr>
      <p:pic>
        <p:nvPicPr>
          <p:cNvPr descr="Shape&#10;&#10;Description automatically generated with low confidence" id="5070" name="Google Shape;5070;g258ecb7b643_0_9510"/>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5071" name="Google Shape;5071;g258ecb7b643_0_9510"/>
          <p:cNvSpPr/>
          <p:nvPr/>
        </p:nvSpPr>
        <p:spPr>
          <a:xfrm>
            <a:off x="4109012" y="748626"/>
            <a:ext cx="327300" cy="3808200"/>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072" name="Google Shape;5072;g258ecb7b643_0_9510"/>
          <p:cNvSpPr/>
          <p:nvPr>
            <p:ph idx="2" type="pic"/>
          </p:nvPr>
        </p:nvSpPr>
        <p:spPr>
          <a:xfrm>
            <a:off x="0" y="667604"/>
            <a:ext cx="4201500" cy="3970200"/>
          </a:xfrm>
          <a:prstGeom prst="rect">
            <a:avLst/>
          </a:prstGeom>
          <a:noFill/>
          <a:ln>
            <a:noFill/>
          </a:ln>
        </p:spPr>
      </p:sp>
      <p:sp>
        <p:nvSpPr>
          <p:cNvPr id="5073" name="Google Shape;5073;g258ecb7b643_0_9510"/>
          <p:cNvSpPr/>
          <p:nvPr/>
        </p:nvSpPr>
        <p:spPr>
          <a:xfrm>
            <a:off x="4436268" y="973867"/>
            <a:ext cx="4707600" cy="513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074" name="Google Shape;5074;g258ecb7b643_0_9510"/>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75" name="Google Shape;5075;g258ecb7b643_0_9510"/>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5076" name="Shape 5076"/>
        <p:cNvGrpSpPr/>
        <p:nvPr/>
      </p:nvGrpSpPr>
      <p:grpSpPr>
        <a:xfrm>
          <a:off x="0" y="0"/>
          <a:ext cx="0" cy="0"/>
          <a:chOff x="0" y="0"/>
          <a:chExt cx="0" cy="0"/>
        </a:xfrm>
      </p:grpSpPr>
      <p:sp>
        <p:nvSpPr>
          <p:cNvPr id="5077" name="Google Shape;5077;g258ecb7b643_0_9517"/>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078" name="Google Shape;5078;g258ecb7b643_0_9517"/>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079" name="Google Shape;5079;g258ecb7b643_0_9517"/>
          <p:cNvSpPr/>
          <p:nvPr>
            <p:ph idx="2" type="pic"/>
          </p:nvPr>
        </p:nvSpPr>
        <p:spPr>
          <a:xfrm>
            <a:off x="1" y="0"/>
            <a:ext cx="4572000" cy="5143500"/>
          </a:xfrm>
          <a:prstGeom prst="rect">
            <a:avLst/>
          </a:prstGeom>
          <a:noFill/>
          <a:ln>
            <a:noFill/>
          </a:ln>
        </p:spPr>
      </p:sp>
      <p:sp>
        <p:nvSpPr>
          <p:cNvPr id="5080" name="Google Shape;5080;g258ecb7b643_0_9517"/>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81" name="Google Shape;5081;g258ecb7b643_0_9517"/>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82" name="Google Shape;5082;g258ecb7b643_0_9517"/>
          <p:cNvSpPr/>
          <p:nvPr/>
        </p:nvSpPr>
        <p:spPr>
          <a:xfrm>
            <a:off x="4241543" y="1368179"/>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83" name="Google Shape;5083;g258ecb7b643_0_9517"/>
          <p:cNvSpPr/>
          <p:nvPr>
            <p:ph idx="3" type="pic"/>
          </p:nvPr>
        </p:nvSpPr>
        <p:spPr>
          <a:xfrm>
            <a:off x="4408678" y="1539292"/>
            <a:ext cx="318600" cy="318600"/>
          </a:xfrm>
          <a:prstGeom prst="rect">
            <a:avLst/>
          </a:prstGeom>
          <a:noFill/>
          <a:ln>
            <a:noFill/>
          </a:ln>
        </p:spPr>
      </p:sp>
      <p:sp>
        <p:nvSpPr>
          <p:cNvPr id="5084" name="Google Shape;5084;g258ecb7b643_0_9517"/>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85" name="Google Shape;5085;g258ecb7b643_0_9517"/>
          <p:cNvSpPr/>
          <p:nvPr/>
        </p:nvSpPr>
        <p:spPr>
          <a:xfrm>
            <a:off x="4241543" y="2951688"/>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86" name="Google Shape;5086;g258ecb7b643_0_9517"/>
          <p:cNvSpPr/>
          <p:nvPr>
            <p:ph idx="4" type="pic"/>
          </p:nvPr>
        </p:nvSpPr>
        <p:spPr>
          <a:xfrm>
            <a:off x="4408678" y="3122801"/>
            <a:ext cx="318600" cy="318600"/>
          </a:xfrm>
          <a:prstGeom prst="rect">
            <a:avLst/>
          </a:prstGeom>
          <a:noFill/>
          <a:ln>
            <a:noFill/>
          </a:ln>
        </p:spPr>
      </p:sp>
      <p:sp>
        <p:nvSpPr>
          <p:cNvPr id="5087" name="Google Shape;5087;g258ecb7b643_0_9517"/>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088" name="Shape 5088"/>
        <p:cNvGrpSpPr/>
        <p:nvPr/>
      </p:nvGrpSpPr>
      <p:grpSpPr>
        <a:xfrm>
          <a:off x="0" y="0"/>
          <a:ext cx="0" cy="0"/>
          <a:chOff x="0" y="0"/>
          <a:chExt cx="0" cy="0"/>
        </a:xfrm>
      </p:grpSpPr>
      <p:sp>
        <p:nvSpPr>
          <p:cNvPr id="5089" name="Google Shape;5089;g258ecb7b643_0_9529"/>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090" name="Google Shape;5090;g258ecb7b643_0_9529"/>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091" name="Google Shape;5091;g258ecb7b643_0_9529"/>
          <p:cNvSpPr/>
          <p:nvPr>
            <p:ph idx="2" type="pic"/>
          </p:nvPr>
        </p:nvSpPr>
        <p:spPr>
          <a:xfrm>
            <a:off x="1" y="0"/>
            <a:ext cx="4572000" cy="5143500"/>
          </a:xfrm>
          <a:prstGeom prst="rect">
            <a:avLst/>
          </a:prstGeom>
          <a:noFill/>
          <a:ln>
            <a:noFill/>
          </a:ln>
        </p:spPr>
      </p:sp>
      <p:sp>
        <p:nvSpPr>
          <p:cNvPr id="5092" name="Google Shape;5092;g258ecb7b643_0_9529"/>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3" name="Google Shape;5093;g258ecb7b643_0_9529"/>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4" name="Google Shape;5094;g258ecb7b643_0_9529"/>
          <p:cNvSpPr/>
          <p:nvPr/>
        </p:nvSpPr>
        <p:spPr>
          <a:xfrm>
            <a:off x="4241543" y="1368179"/>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95" name="Google Shape;5095;g258ecb7b643_0_9529"/>
          <p:cNvSpPr/>
          <p:nvPr>
            <p:ph idx="3" type="pic"/>
          </p:nvPr>
        </p:nvSpPr>
        <p:spPr>
          <a:xfrm>
            <a:off x="4408678" y="1539292"/>
            <a:ext cx="318600" cy="318600"/>
          </a:xfrm>
          <a:prstGeom prst="rect">
            <a:avLst/>
          </a:prstGeom>
          <a:noFill/>
          <a:ln>
            <a:noFill/>
          </a:ln>
        </p:spPr>
      </p:sp>
      <p:sp>
        <p:nvSpPr>
          <p:cNvPr id="5096" name="Google Shape;5096;g258ecb7b643_0_9529"/>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97" name="Google Shape;5097;g258ecb7b643_0_9529"/>
          <p:cNvSpPr/>
          <p:nvPr/>
        </p:nvSpPr>
        <p:spPr>
          <a:xfrm>
            <a:off x="4241543" y="2951688"/>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98" name="Google Shape;5098;g258ecb7b643_0_9529"/>
          <p:cNvSpPr/>
          <p:nvPr>
            <p:ph idx="4" type="pic"/>
          </p:nvPr>
        </p:nvSpPr>
        <p:spPr>
          <a:xfrm>
            <a:off x="4408678" y="3122801"/>
            <a:ext cx="318600" cy="318600"/>
          </a:xfrm>
          <a:prstGeom prst="rect">
            <a:avLst/>
          </a:prstGeom>
          <a:noFill/>
          <a:ln>
            <a:noFill/>
          </a:ln>
        </p:spPr>
      </p:sp>
      <p:sp>
        <p:nvSpPr>
          <p:cNvPr id="5099" name="Google Shape;5099;g258ecb7b643_0_9529"/>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5100" name="Shape 5100"/>
        <p:cNvGrpSpPr/>
        <p:nvPr/>
      </p:nvGrpSpPr>
      <p:grpSpPr>
        <a:xfrm>
          <a:off x="0" y="0"/>
          <a:ext cx="0" cy="0"/>
          <a:chOff x="0" y="0"/>
          <a:chExt cx="0" cy="0"/>
        </a:xfrm>
      </p:grpSpPr>
      <p:pic>
        <p:nvPicPr>
          <p:cNvPr descr="Shape&#10;&#10;Description automatically generated with low confidence" id="5101" name="Google Shape;5101;g258ecb7b643_0_9541"/>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5102" name="Google Shape;5102;g258ecb7b643_0_9541"/>
          <p:cNvGrpSpPr/>
          <p:nvPr/>
        </p:nvGrpSpPr>
        <p:grpSpPr>
          <a:xfrm>
            <a:off x="4107305" y="941707"/>
            <a:ext cx="284627" cy="3999300"/>
            <a:chOff x="4107305" y="941707"/>
            <a:chExt cx="284627" cy="3999300"/>
          </a:xfrm>
        </p:grpSpPr>
        <p:sp>
          <p:nvSpPr>
            <p:cNvPr id="5103" name="Google Shape;5103;g258ecb7b643_0_9541"/>
            <p:cNvSpPr/>
            <p:nvPr/>
          </p:nvSpPr>
          <p:spPr>
            <a:xfrm>
              <a:off x="4183432" y="1262627"/>
              <a:ext cx="208500" cy="3357600"/>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04" name="Google Shape;5104;g258ecb7b643_0_9541"/>
            <p:cNvSpPr/>
            <p:nvPr/>
          </p:nvSpPr>
          <p:spPr>
            <a:xfrm>
              <a:off x="4112338" y="1097990"/>
              <a:ext cx="208500" cy="3686700"/>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05" name="Google Shape;5105;g258ecb7b643_0_9541"/>
            <p:cNvSpPr/>
            <p:nvPr/>
          </p:nvSpPr>
          <p:spPr>
            <a:xfrm>
              <a:off x="4107305" y="941707"/>
              <a:ext cx="142500" cy="399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106" name="Google Shape;5106;g258ecb7b643_0_9541"/>
          <p:cNvSpPr/>
          <p:nvPr>
            <p:ph idx="2" type="pic"/>
          </p:nvPr>
        </p:nvSpPr>
        <p:spPr>
          <a:xfrm>
            <a:off x="219360" y="856040"/>
            <a:ext cx="3958500" cy="4287600"/>
          </a:xfrm>
          <a:prstGeom prst="rect">
            <a:avLst/>
          </a:prstGeom>
          <a:noFill/>
          <a:ln>
            <a:noFill/>
          </a:ln>
        </p:spPr>
      </p:sp>
      <p:sp>
        <p:nvSpPr>
          <p:cNvPr id="5107" name="Google Shape;5107;g258ecb7b643_0_9541"/>
          <p:cNvSpPr txBox="1"/>
          <p:nvPr>
            <p:ph idx="1" type="body"/>
          </p:nvPr>
        </p:nvSpPr>
        <p:spPr>
          <a:xfrm>
            <a:off x="4524864" y="1268948"/>
            <a:ext cx="4399800" cy="3345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08" name="Google Shape;5108;g258ecb7b643_0_954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09" name="Google Shape;5109;g258ecb7b643_0_954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5110" name="Shape 5110"/>
        <p:cNvGrpSpPr/>
        <p:nvPr/>
      </p:nvGrpSpPr>
      <p:grpSpPr>
        <a:xfrm>
          <a:off x="0" y="0"/>
          <a:ext cx="0" cy="0"/>
          <a:chOff x="0" y="0"/>
          <a:chExt cx="0" cy="0"/>
        </a:xfrm>
      </p:grpSpPr>
      <p:pic>
        <p:nvPicPr>
          <p:cNvPr descr="Shape&#10;&#10;Description automatically generated with low confidence" id="5111" name="Google Shape;5111;g258ecb7b643_0_955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112" name="Google Shape;5112;g258ecb7b643_0_9551"/>
          <p:cNvSpPr/>
          <p:nvPr>
            <p:ph idx="2" type="pic"/>
          </p:nvPr>
        </p:nvSpPr>
        <p:spPr>
          <a:xfrm>
            <a:off x="4572000" y="0"/>
            <a:ext cx="4572000" cy="5143500"/>
          </a:xfrm>
          <a:prstGeom prst="rect">
            <a:avLst/>
          </a:prstGeom>
          <a:noFill/>
          <a:ln>
            <a:noFill/>
          </a:ln>
        </p:spPr>
      </p:sp>
      <p:sp>
        <p:nvSpPr>
          <p:cNvPr id="5113" name="Google Shape;5113;g258ecb7b643_0_9551"/>
          <p:cNvSpPr/>
          <p:nvPr/>
        </p:nvSpPr>
        <p:spPr>
          <a:xfrm>
            <a:off x="-1" y="1178120"/>
            <a:ext cx="4781700" cy="333390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14" name="Google Shape;5114;g258ecb7b643_0_9551"/>
          <p:cNvSpPr txBox="1"/>
          <p:nvPr>
            <p:ph idx="1" type="body"/>
          </p:nvPr>
        </p:nvSpPr>
        <p:spPr>
          <a:xfrm>
            <a:off x="135731" y="1388586"/>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15" name="Google Shape;5115;g258ecb7b643_0_955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6" name="Google Shape;5116;g258ecb7b643_0_955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5117" name="Shape 5117"/>
        <p:cNvGrpSpPr/>
        <p:nvPr/>
      </p:nvGrpSpPr>
      <p:grpSpPr>
        <a:xfrm>
          <a:off x="0" y="0"/>
          <a:ext cx="0" cy="0"/>
          <a:chOff x="0" y="0"/>
          <a:chExt cx="0" cy="0"/>
        </a:xfrm>
      </p:grpSpPr>
      <p:pic>
        <p:nvPicPr>
          <p:cNvPr descr="Shape&#10;&#10;Description automatically generated with low confidence" id="5118" name="Google Shape;5118;g258ecb7b643_0_955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119" name="Google Shape;5119;g258ecb7b643_0_9558"/>
          <p:cNvSpPr/>
          <p:nvPr/>
        </p:nvSpPr>
        <p:spPr>
          <a:xfrm>
            <a:off x="4135880" y="856040"/>
            <a:ext cx="142500" cy="87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20" name="Google Shape;5120;g258ecb7b643_0_9558"/>
          <p:cNvSpPr/>
          <p:nvPr>
            <p:ph idx="2" type="pic"/>
          </p:nvPr>
        </p:nvSpPr>
        <p:spPr>
          <a:xfrm>
            <a:off x="219360" y="856040"/>
            <a:ext cx="3958500" cy="4287600"/>
          </a:xfrm>
          <a:prstGeom prst="rect">
            <a:avLst/>
          </a:prstGeom>
          <a:noFill/>
          <a:ln>
            <a:noFill/>
          </a:ln>
        </p:spPr>
      </p:sp>
      <p:sp>
        <p:nvSpPr>
          <p:cNvPr id="5121" name="Google Shape;5121;g258ecb7b643_0_9558"/>
          <p:cNvSpPr txBox="1"/>
          <p:nvPr>
            <p:ph idx="1" type="body"/>
          </p:nvPr>
        </p:nvSpPr>
        <p:spPr>
          <a:xfrm>
            <a:off x="4480014" y="1685925"/>
            <a:ext cx="4444500" cy="2499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22" name="Google Shape;5122;g258ecb7b643_0_955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23" name="Google Shape;5123;g258ecb7b643_0_955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5124" name="Shape 5124"/>
        <p:cNvGrpSpPr/>
        <p:nvPr/>
      </p:nvGrpSpPr>
      <p:grpSpPr>
        <a:xfrm>
          <a:off x="0" y="0"/>
          <a:ext cx="0" cy="0"/>
          <a:chOff x="0" y="0"/>
          <a:chExt cx="0" cy="0"/>
        </a:xfrm>
      </p:grpSpPr>
      <p:pic>
        <p:nvPicPr>
          <p:cNvPr descr="Shape&#10;&#10;Description automatically generated with low confidence" id="5125" name="Google Shape;5125;g258ecb7b643_0_956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126" name="Google Shape;5126;g258ecb7b643_0_9565"/>
          <p:cNvSpPr/>
          <p:nvPr/>
        </p:nvSpPr>
        <p:spPr>
          <a:xfrm>
            <a:off x="3817856" y="656889"/>
            <a:ext cx="143700" cy="344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27" name="Google Shape;5127;g258ecb7b643_0_9565"/>
          <p:cNvSpPr/>
          <p:nvPr>
            <p:ph idx="2" type="pic"/>
          </p:nvPr>
        </p:nvSpPr>
        <p:spPr>
          <a:xfrm>
            <a:off x="235670" y="0"/>
            <a:ext cx="3582300" cy="5143500"/>
          </a:xfrm>
          <a:prstGeom prst="rect">
            <a:avLst/>
          </a:prstGeom>
          <a:noFill/>
          <a:ln>
            <a:noFill/>
          </a:ln>
        </p:spPr>
      </p:sp>
      <p:sp>
        <p:nvSpPr>
          <p:cNvPr id="5128" name="Google Shape;5128;g258ecb7b643_0_9565"/>
          <p:cNvSpPr txBox="1"/>
          <p:nvPr>
            <p:ph type="title"/>
          </p:nvPr>
        </p:nvSpPr>
        <p:spPr>
          <a:xfrm>
            <a:off x="4079869"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29" name="Google Shape;5129;g258ecb7b643_0_9565"/>
          <p:cNvSpPr txBox="1"/>
          <p:nvPr>
            <p:ph idx="1" type="body"/>
          </p:nvPr>
        </p:nvSpPr>
        <p:spPr>
          <a:xfrm>
            <a:off x="4079868" y="1539292"/>
            <a:ext cx="46881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23" name="Shape 23"/>
        <p:cNvGrpSpPr/>
        <p:nvPr/>
      </p:nvGrpSpPr>
      <p:grpSpPr>
        <a:xfrm>
          <a:off x="0" y="0"/>
          <a:ext cx="0" cy="0"/>
          <a:chOff x="0" y="0"/>
          <a:chExt cx="0" cy="0"/>
        </a:xfrm>
      </p:grpSpPr>
      <p:pic>
        <p:nvPicPr>
          <p:cNvPr descr="Graphical user interface, application&#10;&#10;Description automatically generated" id="24" name="Google Shape;24;p35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25" name="Google Shape;25;p35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443" name="Shape 443"/>
        <p:cNvGrpSpPr/>
        <p:nvPr/>
      </p:nvGrpSpPr>
      <p:grpSpPr>
        <a:xfrm>
          <a:off x="0" y="0"/>
          <a:ext cx="0" cy="0"/>
          <a:chOff x="0" y="0"/>
          <a:chExt cx="0" cy="0"/>
        </a:xfrm>
      </p:grpSpPr>
      <p:sp>
        <p:nvSpPr>
          <p:cNvPr id="444" name="Google Shape;444;g22ec255c461_0_469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45" name="Google Shape;445;g22ec255c461_0_4695"/>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46" name="Google Shape;446;g22ec255c461_0_4695"/>
          <p:cNvSpPr/>
          <p:nvPr>
            <p:ph idx="2" type="pic"/>
          </p:nvPr>
        </p:nvSpPr>
        <p:spPr>
          <a:xfrm>
            <a:off x="4734046" y="638171"/>
            <a:ext cx="4417200" cy="4030800"/>
          </a:xfrm>
          <a:prstGeom prst="rect">
            <a:avLst/>
          </a:prstGeom>
          <a:noFill/>
          <a:ln>
            <a:noFill/>
          </a:ln>
        </p:spPr>
      </p:sp>
      <p:sp>
        <p:nvSpPr>
          <p:cNvPr id="447" name="Google Shape;447;g22ec255c461_0_4695"/>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48" name="Google Shape;448;g22ec255c461_0_4695"/>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49" name="Google Shape;449;g22ec255c461_0_4695"/>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0" name="Google Shape;450;g22ec255c461_0_4695"/>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5130" name="Shape 5130"/>
        <p:cNvGrpSpPr/>
        <p:nvPr/>
      </p:nvGrpSpPr>
      <p:grpSpPr>
        <a:xfrm>
          <a:off x="0" y="0"/>
          <a:ext cx="0" cy="0"/>
          <a:chOff x="0" y="0"/>
          <a:chExt cx="0" cy="0"/>
        </a:xfrm>
      </p:grpSpPr>
      <p:sp>
        <p:nvSpPr>
          <p:cNvPr id="5131" name="Google Shape;5131;g258ecb7b643_0_9571"/>
          <p:cNvSpPr/>
          <p:nvPr/>
        </p:nvSpPr>
        <p:spPr>
          <a:xfrm>
            <a:off x="5312964" y="0"/>
            <a:ext cx="3831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132" name="Google Shape;5132;g258ecb7b643_0_9571"/>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133" name="Google Shape;5133;g258ecb7b643_0_9571"/>
          <p:cNvSpPr/>
          <p:nvPr/>
        </p:nvSpPr>
        <p:spPr>
          <a:xfrm>
            <a:off x="5302804" y="575609"/>
            <a:ext cx="1437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4" name="Google Shape;5134;g258ecb7b643_0_9571"/>
          <p:cNvSpPr/>
          <p:nvPr>
            <p:ph idx="2" type="pic"/>
          </p:nvPr>
        </p:nvSpPr>
        <p:spPr>
          <a:xfrm>
            <a:off x="-1" y="0"/>
            <a:ext cx="5313000" cy="5143500"/>
          </a:xfrm>
          <a:prstGeom prst="rect">
            <a:avLst/>
          </a:prstGeom>
          <a:noFill/>
          <a:ln>
            <a:noFill/>
          </a:ln>
        </p:spPr>
      </p:sp>
      <p:sp>
        <p:nvSpPr>
          <p:cNvPr id="5135" name="Google Shape;5135;g258ecb7b643_0_9571"/>
          <p:cNvSpPr txBox="1"/>
          <p:nvPr>
            <p:ph type="title"/>
          </p:nvPr>
        </p:nvSpPr>
        <p:spPr>
          <a:xfrm>
            <a:off x="5564817" y="575609"/>
            <a:ext cx="34053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36" name="Google Shape;5136;g258ecb7b643_0_9571"/>
          <p:cNvSpPr txBox="1"/>
          <p:nvPr>
            <p:ph idx="1" type="body"/>
          </p:nvPr>
        </p:nvSpPr>
        <p:spPr>
          <a:xfrm>
            <a:off x="5564818" y="1254812"/>
            <a:ext cx="3452400" cy="3429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5137" name="Shape 5137"/>
        <p:cNvGrpSpPr/>
        <p:nvPr/>
      </p:nvGrpSpPr>
      <p:grpSpPr>
        <a:xfrm>
          <a:off x="0" y="0"/>
          <a:ext cx="0" cy="0"/>
          <a:chOff x="0" y="0"/>
          <a:chExt cx="0" cy="0"/>
        </a:xfrm>
      </p:grpSpPr>
      <p:sp>
        <p:nvSpPr>
          <p:cNvPr id="5138" name="Google Shape;5138;g258ecb7b643_0_9578"/>
          <p:cNvSpPr/>
          <p:nvPr/>
        </p:nvSpPr>
        <p:spPr>
          <a:xfrm>
            <a:off x="0" y="-1"/>
            <a:ext cx="4898700" cy="5143500"/>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5139" name="Google Shape;5139;g258ecb7b643_0_9578"/>
          <p:cNvPicPr preferRelativeResize="0"/>
          <p:nvPr/>
        </p:nvPicPr>
        <p:blipFill rotWithShape="1">
          <a:blip r:embed="rId2">
            <a:alphaModFix/>
          </a:blip>
          <a:srcRect b="0" l="20636" r="24169" t="0"/>
          <a:stretch/>
        </p:blipFill>
        <p:spPr>
          <a:xfrm>
            <a:off x="4885624" y="3"/>
            <a:ext cx="4258376" cy="5143498"/>
          </a:xfrm>
          <a:prstGeom prst="rect">
            <a:avLst/>
          </a:prstGeom>
          <a:noFill/>
          <a:ln>
            <a:noFill/>
          </a:ln>
        </p:spPr>
      </p:pic>
      <p:pic>
        <p:nvPicPr>
          <p:cNvPr descr="Shape&#10;&#10;Description automatically generated with low confidence" id="5140" name="Google Shape;5140;g258ecb7b643_0_9578"/>
          <p:cNvPicPr preferRelativeResize="0"/>
          <p:nvPr/>
        </p:nvPicPr>
        <p:blipFill rotWithShape="1">
          <a:blip r:embed="rId3">
            <a:alphaModFix/>
          </a:blip>
          <a:srcRect b="0" l="0" r="0" t="0"/>
          <a:stretch/>
        </p:blipFill>
        <p:spPr>
          <a:xfrm>
            <a:off x="0" y="6"/>
            <a:ext cx="9143988" cy="5143492"/>
          </a:xfrm>
          <a:prstGeom prst="rect">
            <a:avLst/>
          </a:prstGeom>
          <a:noFill/>
          <a:ln>
            <a:noFill/>
          </a:ln>
        </p:spPr>
      </p:pic>
      <p:sp>
        <p:nvSpPr>
          <p:cNvPr id="5141" name="Google Shape;5141;g258ecb7b643_0_9578"/>
          <p:cNvSpPr/>
          <p:nvPr/>
        </p:nvSpPr>
        <p:spPr>
          <a:xfrm>
            <a:off x="0" y="378373"/>
            <a:ext cx="3866400" cy="461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5142" name="Google Shape;5142;g258ecb7b643_0_9578"/>
          <p:cNvSpPr txBox="1"/>
          <p:nvPr>
            <p:ph type="title"/>
          </p:nvPr>
        </p:nvSpPr>
        <p:spPr>
          <a:xfrm>
            <a:off x="144711" y="436897"/>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43" name="Google Shape;5143;g258ecb7b643_0_9578"/>
          <p:cNvSpPr txBox="1"/>
          <p:nvPr>
            <p:ph idx="1" type="body"/>
          </p:nvPr>
        </p:nvSpPr>
        <p:spPr>
          <a:xfrm>
            <a:off x="144711" y="1422475"/>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44" name="Google Shape;5144;g258ecb7b643_0_9578"/>
          <p:cNvSpPr txBox="1"/>
          <p:nvPr>
            <p:ph idx="2" type="body"/>
          </p:nvPr>
        </p:nvSpPr>
        <p:spPr>
          <a:xfrm>
            <a:off x="144711" y="954389"/>
            <a:ext cx="4343100" cy="3579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45" name="Shape 5145"/>
        <p:cNvGrpSpPr/>
        <p:nvPr/>
      </p:nvGrpSpPr>
      <p:grpSpPr>
        <a:xfrm>
          <a:off x="0" y="0"/>
          <a:ext cx="0" cy="0"/>
          <a:chOff x="0" y="0"/>
          <a:chExt cx="0" cy="0"/>
        </a:xfrm>
      </p:grpSpPr>
      <p:pic>
        <p:nvPicPr>
          <p:cNvPr descr="Shape&#10;&#10;Description automatically generated with low confidence" id="5146" name="Google Shape;5146;g258ecb7b643_0_9586"/>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5147" name="Google Shape;5147;g258ecb7b643_0_9586"/>
          <p:cNvGrpSpPr/>
          <p:nvPr/>
        </p:nvGrpSpPr>
        <p:grpSpPr>
          <a:xfrm>
            <a:off x="1797482" y="880773"/>
            <a:ext cx="1098777" cy="620100"/>
            <a:chOff x="1797482" y="880773"/>
            <a:chExt cx="1098777" cy="620100"/>
          </a:xfrm>
        </p:grpSpPr>
        <p:sp>
          <p:nvSpPr>
            <p:cNvPr id="5148" name="Google Shape;5148;g258ecb7b643_0_9586"/>
            <p:cNvSpPr/>
            <p:nvPr/>
          </p:nvSpPr>
          <p:spPr>
            <a:xfrm>
              <a:off x="1834737" y="918028"/>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49" name="Google Shape;5149;g258ecb7b643_0_9586"/>
            <p:cNvSpPr/>
            <p:nvPr/>
          </p:nvSpPr>
          <p:spPr>
            <a:xfrm>
              <a:off x="1797482" y="880773"/>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50" name="Google Shape;5150;g258ecb7b643_0_9586"/>
            <p:cNvCxnSpPr/>
            <p:nvPr/>
          </p:nvCxnSpPr>
          <p:spPr>
            <a:xfrm flipH="1" rot="10800000">
              <a:off x="2549759" y="1190363"/>
              <a:ext cx="346500" cy="900"/>
            </a:xfrm>
            <a:prstGeom prst="straightConnector1">
              <a:avLst/>
            </a:prstGeom>
            <a:noFill/>
            <a:ln cap="flat" cmpd="sng" w="12700">
              <a:solidFill>
                <a:srgbClr val="BFBFBF"/>
              </a:solidFill>
              <a:prstDash val="dash"/>
              <a:round/>
              <a:headEnd len="sm" w="sm" type="none"/>
              <a:tailEnd len="sm" w="sm" type="none"/>
            </a:ln>
          </p:spPr>
        </p:cxnSp>
      </p:grpSp>
      <p:grpSp>
        <p:nvGrpSpPr>
          <p:cNvPr id="5151" name="Google Shape;5151;g258ecb7b643_0_9586"/>
          <p:cNvGrpSpPr/>
          <p:nvPr/>
        </p:nvGrpSpPr>
        <p:grpSpPr>
          <a:xfrm>
            <a:off x="1797482" y="1698519"/>
            <a:ext cx="1098777" cy="620100"/>
            <a:chOff x="1797482" y="1698519"/>
            <a:chExt cx="1098777" cy="620100"/>
          </a:xfrm>
        </p:grpSpPr>
        <p:sp>
          <p:nvSpPr>
            <p:cNvPr id="5152" name="Google Shape;5152;g258ecb7b643_0_9586"/>
            <p:cNvSpPr/>
            <p:nvPr/>
          </p:nvSpPr>
          <p:spPr>
            <a:xfrm>
              <a:off x="1834737" y="1735774"/>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3" name="Google Shape;5153;g258ecb7b643_0_9586"/>
            <p:cNvSpPr/>
            <p:nvPr/>
          </p:nvSpPr>
          <p:spPr>
            <a:xfrm>
              <a:off x="1797482" y="1698519"/>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54" name="Google Shape;5154;g258ecb7b643_0_9586"/>
            <p:cNvCxnSpPr/>
            <p:nvPr/>
          </p:nvCxnSpPr>
          <p:spPr>
            <a:xfrm>
              <a:off x="2549759" y="2008618"/>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5155" name="Google Shape;5155;g258ecb7b643_0_9586"/>
          <p:cNvGrpSpPr/>
          <p:nvPr/>
        </p:nvGrpSpPr>
        <p:grpSpPr>
          <a:xfrm>
            <a:off x="1797482" y="2516265"/>
            <a:ext cx="1098777" cy="620100"/>
            <a:chOff x="1797482" y="2516265"/>
            <a:chExt cx="1098777" cy="620100"/>
          </a:xfrm>
        </p:grpSpPr>
        <p:sp>
          <p:nvSpPr>
            <p:cNvPr id="5156" name="Google Shape;5156;g258ecb7b643_0_9586"/>
            <p:cNvSpPr/>
            <p:nvPr/>
          </p:nvSpPr>
          <p:spPr>
            <a:xfrm>
              <a:off x="1834737" y="2553520"/>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7" name="Google Shape;5157;g258ecb7b643_0_9586"/>
            <p:cNvSpPr/>
            <p:nvPr/>
          </p:nvSpPr>
          <p:spPr>
            <a:xfrm>
              <a:off x="1797482" y="2516265"/>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58" name="Google Shape;5158;g258ecb7b643_0_9586"/>
            <p:cNvCxnSpPr/>
            <p:nvPr/>
          </p:nvCxnSpPr>
          <p:spPr>
            <a:xfrm>
              <a:off x="2549759" y="2826364"/>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5159" name="Google Shape;5159;g258ecb7b643_0_9586"/>
          <p:cNvGrpSpPr/>
          <p:nvPr/>
        </p:nvGrpSpPr>
        <p:grpSpPr>
          <a:xfrm>
            <a:off x="1797482" y="3334011"/>
            <a:ext cx="1098776" cy="620100"/>
            <a:chOff x="1797482" y="3334011"/>
            <a:chExt cx="1098776" cy="620100"/>
          </a:xfrm>
        </p:grpSpPr>
        <p:sp>
          <p:nvSpPr>
            <p:cNvPr id="5160" name="Google Shape;5160;g258ecb7b643_0_9586"/>
            <p:cNvSpPr/>
            <p:nvPr/>
          </p:nvSpPr>
          <p:spPr>
            <a:xfrm>
              <a:off x="1834737" y="3371266"/>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1" name="Google Shape;5161;g258ecb7b643_0_9586"/>
            <p:cNvSpPr/>
            <p:nvPr/>
          </p:nvSpPr>
          <p:spPr>
            <a:xfrm>
              <a:off x="1797482" y="3334011"/>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62" name="Google Shape;5162;g258ecb7b643_0_9586"/>
            <p:cNvCxnSpPr/>
            <p:nvPr/>
          </p:nvCxnSpPr>
          <p:spPr>
            <a:xfrm>
              <a:off x="2549758" y="3644109"/>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5163" name="Google Shape;5163;g258ecb7b643_0_9586"/>
          <p:cNvGrpSpPr/>
          <p:nvPr/>
        </p:nvGrpSpPr>
        <p:grpSpPr>
          <a:xfrm>
            <a:off x="1797482" y="4151757"/>
            <a:ext cx="1098777" cy="620100"/>
            <a:chOff x="1797482" y="4151757"/>
            <a:chExt cx="1098777" cy="620100"/>
          </a:xfrm>
        </p:grpSpPr>
        <p:sp>
          <p:nvSpPr>
            <p:cNvPr id="5164" name="Google Shape;5164;g258ecb7b643_0_9586"/>
            <p:cNvSpPr/>
            <p:nvPr/>
          </p:nvSpPr>
          <p:spPr>
            <a:xfrm>
              <a:off x="1834737" y="4189012"/>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5" name="Google Shape;5165;g258ecb7b643_0_9586"/>
            <p:cNvSpPr/>
            <p:nvPr/>
          </p:nvSpPr>
          <p:spPr>
            <a:xfrm>
              <a:off x="1797482" y="4151757"/>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66" name="Google Shape;5166;g258ecb7b643_0_9586"/>
            <p:cNvCxnSpPr/>
            <p:nvPr/>
          </p:nvCxnSpPr>
          <p:spPr>
            <a:xfrm>
              <a:off x="2549759" y="4461856"/>
              <a:ext cx="346500" cy="0"/>
            </a:xfrm>
            <a:prstGeom prst="straightConnector1">
              <a:avLst/>
            </a:prstGeom>
            <a:noFill/>
            <a:ln cap="flat" cmpd="sng" w="12700">
              <a:solidFill>
                <a:srgbClr val="BFBFBF"/>
              </a:solidFill>
              <a:prstDash val="dash"/>
              <a:round/>
              <a:headEnd len="sm" w="sm" type="none"/>
              <a:tailEnd len="sm" w="sm" type="none"/>
            </a:ln>
          </p:spPr>
        </p:cxnSp>
      </p:grpSp>
      <p:sp>
        <p:nvSpPr>
          <p:cNvPr id="5167" name="Google Shape;5167;g258ecb7b643_0_9586"/>
          <p:cNvSpPr txBox="1"/>
          <p:nvPr>
            <p:ph idx="1" type="body"/>
          </p:nvPr>
        </p:nvSpPr>
        <p:spPr>
          <a:xfrm>
            <a:off x="2926679" y="2565537"/>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68" name="Google Shape;5168;g258ecb7b643_0_9586"/>
          <p:cNvSpPr txBox="1"/>
          <p:nvPr>
            <p:ph idx="2" type="body"/>
          </p:nvPr>
        </p:nvSpPr>
        <p:spPr>
          <a:xfrm>
            <a:off x="2926679" y="3383283"/>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69" name="Google Shape;5169;g258ecb7b643_0_9586"/>
          <p:cNvSpPr txBox="1"/>
          <p:nvPr>
            <p:ph idx="3" type="body"/>
          </p:nvPr>
        </p:nvSpPr>
        <p:spPr>
          <a:xfrm>
            <a:off x="2926679" y="4201029"/>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70" name="Google Shape;5170;g258ecb7b643_0_9586"/>
          <p:cNvSpPr txBox="1"/>
          <p:nvPr>
            <p:ph idx="4" type="body"/>
          </p:nvPr>
        </p:nvSpPr>
        <p:spPr>
          <a:xfrm>
            <a:off x="2926679" y="1747791"/>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71" name="Google Shape;5171;g258ecb7b643_0_9586"/>
          <p:cNvSpPr txBox="1"/>
          <p:nvPr>
            <p:ph idx="5" type="body"/>
          </p:nvPr>
        </p:nvSpPr>
        <p:spPr>
          <a:xfrm>
            <a:off x="2926679" y="930045"/>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72" name="Google Shape;5172;g258ecb7b643_0_958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3" name="Google Shape;5173;g258ecb7b643_0_958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5174" name="Shape 5174"/>
        <p:cNvGrpSpPr/>
        <p:nvPr/>
      </p:nvGrpSpPr>
      <p:grpSpPr>
        <a:xfrm>
          <a:off x="0" y="0"/>
          <a:ext cx="0" cy="0"/>
          <a:chOff x="0" y="0"/>
          <a:chExt cx="0" cy="0"/>
        </a:xfrm>
      </p:grpSpPr>
      <p:pic>
        <p:nvPicPr>
          <p:cNvPr descr="Shape&#10;&#10;Description automatically generated with low confidence" id="5175" name="Google Shape;5175;g258ecb7b643_0_9615"/>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5176" name="Google Shape;5176;g258ecb7b643_0_9615"/>
          <p:cNvGrpSpPr/>
          <p:nvPr/>
        </p:nvGrpSpPr>
        <p:grpSpPr>
          <a:xfrm>
            <a:off x="1114581" y="3141131"/>
            <a:ext cx="175200" cy="1120023"/>
            <a:chOff x="973176" y="3197693"/>
            <a:chExt cx="175200" cy="1120023"/>
          </a:xfrm>
        </p:grpSpPr>
        <p:sp>
          <p:nvSpPr>
            <p:cNvPr id="5177" name="Google Shape;5177;g258ecb7b643_0_9615"/>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78" name="Google Shape;5178;g258ecb7b643_0_9615"/>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5179" name="Google Shape;5179;g258ecb7b643_0_9615"/>
          <p:cNvGrpSpPr/>
          <p:nvPr/>
        </p:nvGrpSpPr>
        <p:grpSpPr>
          <a:xfrm>
            <a:off x="5033439" y="1436374"/>
            <a:ext cx="175200" cy="1120023"/>
            <a:chOff x="4892034" y="1492936"/>
            <a:chExt cx="175200" cy="1120023"/>
          </a:xfrm>
        </p:grpSpPr>
        <p:sp>
          <p:nvSpPr>
            <p:cNvPr id="5180" name="Google Shape;5180;g258ecb7b643_0_9615"/>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81" name="Google Shape;5181;g258ecb7b643_0_9615"/>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5182" name="Google Shape;5182;g258ecb7b643_0_9615"/>
          <p:cNvGrpSpPr/>
          <p:nvPr/>
        </p:nvGrpSpPr>
        <p:grpSpPr>
          <a:xfrm>
            <a:off x="1114581" y="1436374"/>
            <a:ext cx="175200" cy="1120023"/>
            <a:chOff x="973176" y="1492936"/>
            <a:chExt cx="175200" cy="1120023"/>
          </a:xfrm>
        </p:grpSpPr>
        <p:cxnSp>
          <p:nvCxnSpPr>
            <p:cNvPr id="5183" name="Google Shape;5183;g258ecb7b643_0_9615"/>
            <p:cNvCxnSpPr/>
            <p:nvPr/>
          </p:nvCxnSpPr>
          <p:spPr>
            <a:xfrm>
              <a:off x="1060806" y="1698859"/>
              <a:ext cx="0" cy="914100"/>
            </a:xfrm>
            <a:prstGeom prst="straightConnector1">
              <a:avLst/>
            </a:prstGeom>
            <a:noFill/>
            <a:ln cap="flat" cmpd="sng" w="12700">
              <a:solidFill>
                <a:schemeClr val="accent1"/>
              </a:solidFill>
              <a:prstDash val="solid"/>
              <a:round/>
              <a:headEnd len="sm" w="sm" type="none"/>
              <a:tailEnd len="sm" w="sm" type="none"/>
            </a:ln>
          </p:spPr>
        </p:cxnSp>
        <p:sp>
          <p:nvSpPr>
            <p:cNvPr id="5184" name="Google Shape;5184;g258ecb7b643_0_9615"/>
            <p:cNvSpPr/>
            <p:nvPr/>
          </p:nvSpPr>
          <p:spPr>
            <a:xfrm>
              <a:off x="973176" y="1492936"/>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5185" name="Google Shape;5185;g258ecb7b643_0_9615"/>
          <p:cNvGrpSpPr/>
          <p:nvPr/>
        </p:nvGrpSpPr>
        <p:grpSpPr>
          <a:xfrm>
            <a:off x="5033439" y="3141131"/>
            <a:ext cx="175200" cy="1120023"/>
            <a:chOff x="4892034" y="3197693"/>
            <a:chExt cx="175200" cy="1120023"/>
          </a:xfrm>
        </p:grpSpPr>
        <p:cxnSp>
          <p:nvCxnSpPr>
            <p:cNvPr id="5186" name="Google Shape;5186;g258ecb7b643_0_9615"/>
            <p:cNvCxnSpPr/>
            <p:nvPr/>
          </p:nvCxnSpPr>
          <p:spPr>
            <a:xfrm>
              <a:off x="4979664" y="3403616"/>
              <a:ext cx="0" cy="914100"/>
            </a:xfrm>
            <a:prstGeom prst="straightConnector1">
              <a:avLst/>
            </a:prstGeom>
            <a:noFill/>
            <a:ln cap="flat" cmpd="sng" w="12700">
              <a:solidFill>
                <a:schemeClr val="accent1"/>
              </a:solidFill>
              <a:prstDash val="solid"/>
              <a:round/>
              <a:headEnd len="sm" w="sm" type="none"/>
              <a:tailEnd len="sm" w="sm" type="none"/>
            </a:ln>
          </p:spPr>
        </p:cxnSp>
        <p:sp>
          <p:nvSpPr>
            <p:cNvPr id="5187" name="Google Shape;5187;g258ecb7b643_0_9615"/>
            <p:cNvSpPr/>
            <p:nvPr/>
          </p:nvSpPr>
          <p:spPr>
            <a:xfrm>
              <a:off x="4892034" y="3197693"/>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5188" name="Google Shape;5188;g258ecb7b643_0_9615"/>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89" name="Google Shape;5189;g258ecb7b643_0_9615"/>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90" name="Google Shape;5190;g258ecb7b643_0_9615"/>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91" name="Google Shape;5191;g258ecb7b643_0_9615"/>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92" name="Google Shape;5192;g258ecb7b643_0_9615"/>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93" name="Google Shape;5193;g258ecb7b643_0_9615"/>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94" name="Google Shape;5194;g258ecb7b643_0_9615"/>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95" name="Google Shape;5195;g258ecb7b643_0_9615"/>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96" name="Google Shape;5196;g258ecb7b643_0_961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7" name="Google Shape;5197;g258ecb7b643_0_961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5198" name="Shape 5198"/>
        <p:cNvGrpSpPr/>
        <p:nvPr/>
      </p:nvGrpSpPr>
      <p:grpSpPr>
        <a:xfrm>
          <a:off x="0" y="0"/>
          <a:ext cx="0" cy="0"/>
          <a:chOff x="0" y="0"/>
          <a:chExt cx="0" cy="0"/>
        </a:xfrm>
      </p:grpSpPr>
      <p:pic>
        <p:nvPicPr>
          <p:cNvPr descr="Shape&#10;&#10;Description automatically generated with low confidence" id="5199" name="Google Shape;5199;g258ecb7b643_0_9639"/>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5200" name="Google Shape;5200;g258ecb7b643_0_9639"/>
          <p:cNvGrpSpPr/>
          <p:nvPr/>
        </p:nvGrpSpPr>
        <p:grpSpPr>
          <a:xfrm>
            <a:off x="1114581" y="1436374"/>
            <a:ext cx="4094058" cy="2824780"/>
            <a:chOff x="1114581" y="1436374"/>
            <a:chExt cx="4094058" cy="2824780"/>
          </a:xfrm>
        </p:grpSpPr>
        <p:grpSp>
          <p:nvGrpSpPr>
            <p:cNvPr id="5201" name="Google Shape;5201;g258ecb7b643_0_9639"/>
            <p:cNvGrpSpPr/>
            <p:nvPr/>
          </p:nvGrpSpPr>
          <p:grpSpPr>
            <a:xfrm>
              <a:off x="1114581" y="3141131"/>
              <a:ext cx="175200" cy="1120023"/>
              <a:chOff x="973176" y="3197693"/>
              <a:chExt cx="175200" cy="1120023"/>
            </a:xfrm>
          </p:grpSpPr>
          <p:sp>
            <p:nvSpPr>
              <p:cNvPr id="5202" name="Google Shape;5202;g258ecb7b643_0_9639"/>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203" name="Google Shape;5203;g258ecb7b643_0_9639"/>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5204" name="Google Shape;5204;g258ecb7b643_0_9639"/>
            <p:cNvGrpSpPr/>
            <p:nvPr/>
          </p:nvGrpSpPr>
          <p:grpSpPr>
            <a:xfrm>
              <a:off x="5033439" y="1436374"/>
              <a:ext cx="175200" cy="1120023"/>
              <a:chOff x="4892034" y="1492936"/>
              <a:chExt cx="175200" cy="1120023"/>
            </a:xfrm>
          </p:grpSpPr>
          <p:sp>
            <p:nvSpPr>
              <p:cNvPr id="5205" name="Google Shape;5205;g258ecb7b643_0_9639"/>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206" name="Google Shape;5206;g258ecb7b643_0_9639"/>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5207" name="Google Shape;5207;g258ecb7b643_0_9639"/>
            <p:cNvGrpSpPr/>
            <p:nvPr/>
          </p:nvGrpSpPr>
          <p:grpSpPr>
            <a:xfrm>
              <a:off x="1114581" y="1436374"/>
              <a:ext cx="175200" cy="1120023"/>
              <a:chOff x="973176" y="1492936"/>
              <a:chExt cx="175200" cy="1120023"/>
            </a:xfrm>
          </p:grpSpPr>
          <p:cxnSp>
            <p:nvCxnSpPr>
              <p:cNvPr id="5208" name="Google Shape;5208;g258ecb7b643_0_9639"/>
              <p:cNvCxnSpPr/>
              <p:nvPr/>
            </p:nvCxnSpPr>
            <p:spPr>
              <a:xfrm>
                <a:off x="1060806" y="1698859"/>
                <a:ext cx="0" cy="914100"/>
              </a:xfrm>
              <a:prstGeom prst="straightConnector1">
                <a:avLst/>
              </a:prstGeom>
              <a:noFill/>
              <a:ln cap="flat" cmpd="sng" w="12700">
                <a:solidFill>
                  <a:schemeClr val="dk2"/>
                </a:solidFill>
                <a:prstDash val="solid"/>
                <a:round/>
                <a:headEnd len="sm" w="sm" type="none"/>
                <a:tailEnd len="sm" w="sm" type="none"/>
              </a:ln>
            </p:spPr>
          </p:cxnSp>
          <p:sp>
            <p:nvSpPr>
              <p:cNvPr id="5209" name="Google Shape;5209;g258ecb7b643_0_9639"/>
              <p:cNvSpPr/>
              <p:nvPr/>
            </p:nvSpPr>
            <p:spPr>
              <a:xfrm>
                <a:off x="973176" y="1492936"/>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5210" name="Google Shape;5210;g258ecb7b643_0_9639"/>
            <p:cNvGrpSpPr/>
            <p:nvPr/>
          </p:nvGrpSpPr>
          <p:grpSpPr>
            <a:xfrm>
              <a:off x="5033439" y="3141131"/>
              <a:ext cx="175200" cy="1120023"/>
              <a:chOff x="4892034" y="3197693"/>
              <a:chExt cx="175200" cy="1120023"/>
            </a:xfrm>
          </p:grpSpPr>
          <p:cxnSp>
            <p:nvCxnSpPr>
              <p:cNvPr id="5211" name="Google Shape;5211;g258ecb7b643_0_9639"/>
              <p:cNvCxnSpPr/>
              <p:nvPr/>
            </p:nvCxnSpPr>
            <p:spPr>
              <a:xfrm>
                <a:off x="4979664" y="3403616"/>
                <a:ext cx="0" cy="914100"/>
              </a:xfrm>
              <a:prstGeom prst="straightConnector1">
                <a:avLst/>
              </a:prstGeom>
              <a:noFill/>
              <a:ln cap="flat" cmpd="sng" w="12700">
                <a:solidFill>
                  <a:schemeClr val="dk2"/>
                </a:solidFill>
                <a:prstDash val="solid"/>
                <a:round/>
                <a:headEnd len="sm" w="sm" type="none"/>
                <a:tailEnd len="sm" w="sm" type="none"/>
              </a:ln>
            </p:spPr>
          </p:cxnSp>
          <p:sp>
            <p:nvSpPr>
              <p:cNvPr id="5212" name="Google Shape;5212;g258ecb7b643_0_9639"/>
              <p:cNvSpPr/>
              <p:nvPr/>
            </p:nvSpPr>
            <p:spPr>
              <a:xfrm>
                <a:off x="4892034" y="3197693"/>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5213" name="Google Shape;5213;g258ecb7b643_0_9639"/>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14" name="Google Shape;5214;g258ecb7b643_0_9639"/>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15" name="Google Shape;5215;g258ecb7b643_0_9639"/>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16" name="Google Shape;5216;g258ecb7b643_0_9639"/>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17" name="Google Shape;5217;g258ecb7b643_0_9639"/>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18" name="Google Shape;5218;g258ecb7b643_0_9639"/>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19" name="Google Shape;5219;g258ecb7b643_0_9639"/>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20" name="Google Shape;5220;g258ecb7b643_0_9639"/>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21" name="Google Shape;5221;g258ecb7b643_0_963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2" name="Google Shape;5222;g258ecb7b643_0_963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5223" name="Shape 5223"/>
        <p:cNvGrpSpPr/>
        <p:nvPr/>
      </p:nvGrpSpPr>
      <p:grpSpPr>
        <a:xfrm>
          <a:off x="0" y="0"/>
          <a:ext cx="0" cy="0"/>
          <a:chOff x="0" y="0"/>
          <a:chExt cx="0" cy="0"/>
        </a:xfrm>
      </p:grpSpPr>
      <p:pic>
        <p:nvPicPr>
          <p:cNvPr descr="Shape&#10;&#10;Description automatically generated with low confidence" id="5224" name="Google Shape;5224;g258ecb7b643_0_966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225" name="Google Shape;5225;g258ecb7b643_0_9664"/>
          <p:cNvSpPr/>
          <p:nvPr/>
        </p:nvSpPr>
        <p:spPr>
          <a:xfrm>
            <a:off x="496108" y="1739452"/>
            <a:ext cx="840900" cy="1856700"/>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26" name="Google Shape;5226;g258ecb7b643_0_9664"/>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5227" name="Google Shape;5227;g258ecb7b643_0_9664"/>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5228" name="Google Shape;5228;g258ecb7b643_0_9664"/>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29" name="Google Shape;5229;g258ecb7b643_0_9664"/>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5230" name="Google Shape;5230;g258ecb7b643_0_9664"/>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5231" name="Google Shape;5231;g258ecb7b643_0_9664"/>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32" name="Google Shape;5232;g258ecb7b643_0_9664"/>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33" name="Google Shape;5233;g258ecb7b643_0_966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34" name="Google Shape;5234;g258ecb7b643_0_966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5235" name="Shape 5235"/>
        <p:cNvGrpSpPr/>
        <p:nvPr/>
      </p:nvGrpSpPr>
      <p:grpSpPr>
        <a:xfrm>
          <a:off x="0" y="0"/>
          <a:ext cx="0" cy="0"/>
          <a:chOff x="0" y="0"/>
          <a:chExt cx="0" cy="0"/>
        </a:xfrm>
      </p:grpSpPr>
      <p:pic>
        <p:nvPicPr>
          <p:cNvPr descr="Shape&#10;&#10;Description automatically generated with low confidence" id="5236" name="Google Shape;5236;g258ecb7b643_0_967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237" name="Google Shape;5237;g258ecb7b643_0_9676"/>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38" name="Google Shape;5238;g258ecb7b643_0_9676"/>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5239" name="Google Shape;5239;g258ecb7b643_0_9676"/>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5240" name="Google Shape;5240;g258ecb7b643_0_9676"/>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41" name="Google Shape;5241;g258ecb7b643_0_9676"/>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5242" name="Google Shape;5242;g258ecb7b643_0_9676"/>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5243" name="Google Shape;5243;g258ecb7b643_0_9676"/>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44" name="Google Shape;5244;g258ecb7b643_0_9676"/>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45" name="Google Shape;5245;g258ecb7b643_0_967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46" name="Google Shape;5246;g258ecb7b643_0_967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5247" name="Shape 5247"/>
        <p:cNvGrpSpPr/>
        <p:nvPr/>
      </p:nvGrpSpPr>
      <p:grpSpPr>
        <a:xfrm>
          <a:off x="0" y="0"/>
          <a:ext cx="0" cy="0"/>
          <a:chOff x="0" y="0"/>
          <a:chExt cx="0" cy="0"/>
        </a:xfrm>
      </p:grpSpPr>
      <p:pic>
        <p:nvPicPr>
          <p:cNvPr descr="Shape&#10;&#10;Description automatically generated with low confidence" id="5248" name="Google Shape;5248;g258ecb7b643_0_968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249" name="Google Shape;5249;g258ecb7b643_0_9688"/>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0" name="Google Shape;5250;g258ecb7b643_0_9688"/>
          <p:cNvSpPr/>
          <p:nvPr/>
        </p:nvSpPr>
        <p:spPr>
          <a:xfrm>
            <a:off x="919659"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5251" name="Google Shape;5251;g258ecb7b643_0_9688"/>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5252" name="Google Shape;5252;g258ecb7b643_0_9688"/>
          <p:cNvSpPr txBox="1"/>
          <p:nvPr>
            <p:ph idx="1" type="body"/>
          </p:nvPr>
        </p:nvSpPr>
        <p:spPr>
          <a:xfrm>
            <a:off x="1086864"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53" name="Google Shape;5253;g258ecb7b643_0_9688"/>
          <p:cNvSpPr/>
          <p:nvPr/>
        </p:nvSpPr>
        <p:spPr>
          <a:xfrm>
            <a:off x="3465552" y="1739452"/>
            <a:ext cx="840900" cy="1856700"/>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4" name="Google Shape;5254;g258ecb7b643_0_9688"/>
          <p:cNvSpPr/>
          <p:nvPr/>
        </p:nvSpPr>
        <p:spPr>
          <a:xfrm>
            <a:off x="3889103"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5255" name="Google Shape;5255;g258ecb7b643_0_9688"/>
          <p:cNvSpPr txBox="1"/>
          <p:nvPr/>
        </p:nvSpPr>
        <p:spPr>
          <a:xfrm>
            <a:off x="3457696"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5256" name="Google Shape;5256;g258ecb7b643_0_9688"/>
          <p:cNvSpPr txBox="1"/>
          <p:nvPr>
            <p:ph idx="2" type="body"/>
          </p:nvPr>
        </p:nvSpPr>
        <p:spPr>
          <a:xfrm>
            <a:off x="4056308"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57" name="Google Shape;5257;g258ecb7b643_0_9688"/>
          <p:cNvSpPr/>
          <p:nvPr/>
        </p:nvSpPr>
        <p:spPr>
          <a:xfrm>
            <a:off x="6434995" y="1739452"/>
            <a:ext cx="840900" cy="1856700"/>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8" name="Google Shape;5258;g258ecb7b643_0_9688"/>
          <p:cNvSpPr/>
          <p:nvPr/>
        </p:nvSpPr>
        <p:spPr>
          <a:xfrm>
            <a:off x="6858546"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5259" name="Google Shape;5259;g258ecb7b643_0_9688"/>
          <p:cNvSpPr txBox="1"/>
          <p:nvPr/>
        </p:nvSpPr>
        <p:spPr>
          <a:xfrm>
            <a:off x="6427139"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5260" name="Google Shape;5260;g258ecb7b643_0_9688"/>
          <p:cNvSpPr txBox="1"/>
          <p:nvPr>
            <p:ph idx="3" type="body"/>
          </p:nvPr>
        </p:nvSpPr>
        <p:spPr>
          <a:xfrm>
            <a:off x="7025751"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61" name="Google Shape;5261;g258ecb7b643_0_968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62" name="Google Shape;5262;g258ecb7b643_0_968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5263" name="Shape 5263"/>
        <p:cNvGrpSpPr/>
        <p:nvPr/>
      </p:nvGrpSpPr>
      <p:grpSpPr>
        <a:xfrm>
          <a:off x="0" y="0"/>
          <a:ext cx="0" cy="0"/>
          <a:chOff x="0" y="0"/>
          <a:chExt cx="0" cy="0"/>
        </a:xfrm>
      </p:grpSpPr>
      <p:pic>
        <p:nvPicPr>
          <p:cNvPr descr="Shape&#10;&#10;Description automatically generated with low confidence" id="5264" name="Google Shape;5264;g258ecb7b643_0_9704"/>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5265" name="Google Shape;5265;g258ecb7b643_0_9704"/>
          <p:cNvCxnSpPr/>
          <p:nvPr/>
        </p:nvCxnSpPr>
        <p:spPr>
          <a:xfrm>
            <a:off x="0" y="2140589"/>
            <a:ext cx="9144000" cy="0"/>
          </a:xfrm>
          <a:prstGeom prst="straightConnector1">
            <a:avLst/>
          </a:prstGeom>
          <a:noFill/>
          <a:ln cap="flat" cmpd="sng" w="9525">
            <a:solidFill>
              <a:srgbClr val="D8D8D8"/>
            </a:solidFill>
            <a:prstDash val="solid"/>
            <a:round/>
            <a:headEnd len="sm" w="sm" type="none"/>
            <a:tailEnd len="sm" w="sm" type="none"/>
          </a:ln>
        </p:spPr>
      </p:cxnSp>
      <p:grpSp>
        <p:nvGrpSpPr>
          <p:cNvPr id="5266" name="Google Shape;5266;g258ecb7b643_0_9704"/>
          <p:cNvGrpSpPr/>
          <p:nvPr/>
        </p:nvGrpSpPr>
        <p:grpSpPr>
          <a:xfrm>
            <a:off x="2257325" y="1861278"/>
            <a:ext cx="560400" cy="825181"/>
            <a:chOff x="2257325" y="1871217"/>
            <a:chExt cx="560400" cy="825181"/>
          </a:xfrm>
        </p:grpSpPr>
        <p:sp>
          <p:nvSpPr>
            <p:cNvPr id="5267" name="Google Shape;5267;g258ecb7b643_0_9704"/>
            <p:cNvSpPr/>
            <p:nvPr/>
          </p:nvSpPr>
          <p:spPr>
            <a:xfrm rot="2700000">
              <a:off x="2339394" y="1953286"/>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268" name="Google Shape;5268;g258ecb7b643_0_9704"/>
            <p:cNvSpPr/>
            <p:nvPr/>
          </p:nvSpPr>
          <p:spPr>
            <a:xfrm rot="2700000">
              <a:off x="2339394"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5269" name="Google Shape;5269;g258ecb7b643_0_9704"/>
            <p:cNvCxnSpPr/>
            <p:nvPr/>
          </p:nvCxnSpPr>
          <p:spPr>
            <a:xfrm>
              <a:off x="2537525"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5270" name="Google Shape;5270;g258ecb7b643_0_9704"/>
            <p:cNvSpPr/>
            <p:nvPr/>
          </p:nvSpPr>
          <p:spPr>
            <a:xfrm rot="2700000">
              <a:off x="2416398" y="2138970"/>
              <a:ext cx="242255" cy="242255"/>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5271" name="Google Shape;5271;g258ecb7b643_0_9704"/>
          <p:cNvGrpSpPr/>
          <p:nvPr/>
        </p:nvGrpSpPr>
        <p:grpSpPr>
          <a:xfrm>
            <a:off x="6326276" y="1861278"/>
            <a:ext cx="560400" cy="825181"/>
            <a:chOff x="6326276" y="1871217"/>
            <a:chExt cx="560400" cy="825181"/>
          </a:xfrm>
        </p:grpSpPr>
        <p:sp>
          <p:nvSpPr>
            <p:cNvPr id="5272" name="Google Shape;5272;g258ecb7b643_0_9704"/>
            <p:cNvSpPr/>
            <p:nvPr/>
          </p:nvSpPr>
          <p:spPr>
            <a:xfrm rot="2700000">
              <a:off x="6408345" y="1953286"/>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273" name="Google Shape;5273;g258ecb7b643_0_9704"/>
            <p:cNvSpPr/>
            <p:nvPr/>
          </p:nvSpPr>
          <p:spPr>
            <a:xfrm rot="2700000">
              <a:off x="6408345"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5274" name="Google Shape;5274;g258ecb7b643_0_9704"/>
            <p:cNvCxnSpPr/>
            <p:nvPr/>
          </p:nvCxnSpPr>
          <p:spPr>
            <a:xfrm>
              <a:off x="6606476"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5275" name="Google Shape;5275;g258ecb7b643_0_9704"/>
            <p:cNvSpPr/>
            <p:nvPr/>
          </p:nvSpPr>
          <p:spPr>
            <a:xfrm rot="2700000">
              <a:off x="6485349" y="2138970"/>
              <a:ext cx="242255" cy="242255"/>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5276" name="Google Shape;5276;g258ecb7b643_0_9704"/>
          <p:cNvSpPr txBox="1"/>
          <p:nvPr>
            <p:ph idx="1" type="body"/>
          </p:nvPr>
        </p:nvSpPr>
        <p:spPr>
          <a:xfrm>
            <a:off x="108292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77" name="Google Shape;5277;g258ecb7b643_0_9704"/>
          <p:cNvSpPr txBox="1"/>
          <p:nvPr>
            <p:ph idx="2" type="body"/>
          </p:nvPr>
        </p:nvSpPr>
        <p:spPr>
          <a:xfrm>
            <a:off x="515187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78" name="Google Shape;5278;g258ecb7b643_0_9704"/>
          <p:cNvSpPr txBox="1"/>
          <p:nvPr>
            <p:ph idx="3" type="body"/>
          </p:nvPr>
        </p:nvSpPr>
        <p:spPr>
          <a:xfrm>
            <a:off x="108292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79" name="Google Shape;5279;g258ecb7b643_0_9704"/>
          <p:cNvSpPr txBox="1"/>
          <p:nvPr>
            <p:ph idx="4" type="body"/>
          </p:nvPr>
        </p:nvSpPr>
        <p:spPr>
          <a:xfrm>
            <a:off x="515187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80" name="Google Shape;5280;g258ecb7b643_0_970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81" name="Google Shape;5281;g258ecb7b643_0_970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5282" name="Shape 5282"/>
        <p:cNvGrpSpPr/>
        <p:nvPr/>
      </p:nvGrpSpPr>
      <p:grpSpPr>
        <a:xfrm>
          <a:off x="0" y="0"/>
          <a:ext cx="0" cy="0"/>
          <a:chOff x="0" y="0"/>
          <a:chExt cx="0" cy="0"/>
        </a:xfrm>
      </p:grpSpPr>
      <p:pic>
        <p:nvPicPr>
          <p:cNvPr descr="Shape&#10;&#10;Description automatically generated with low confidence" id="5283" name="Google Shape;5283;g258ecb7b643_0_9723"/>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284" name="Google Shape;5284;g258ecb7b643_0_9723"/>
          <p:cNvSpPr/>
          <p:nvPr/>
        </p:nvSpPr>
        <p:spPr>
          <a:xfrm>
            <a:off x="1369704" y="2023249"/>
            <a:ext cx="6404700" cy="45600"/>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5285" name="Google Shape;5285;g258ecb7b643_0_9723"/>
          <p:cNvGrpSpPr/>
          <p:nvPr/>
        </p:nvGrpSpPr>
        <p:grpSpPr>
          <a:xfrm>
            <a:off x="865742" y="1720353"/>
            <a:ext cx="7412606" cy="894892"/>
            <a:chOff x="865742" y="1720353"/>
            <a:chExt cx="7412606" cy="894892"/>
          </a:xfrm>
        </p:grpSpPr>
        <p:grpSp>
          <p:nvGrpSpPr>
            <p:cNvPr id="5286" name="Google Shape;5286;g258ecb7b643_0_9723"/>
            <p:cNvGrpSpPr/>
            <p:nvPr/>
          </p:nvGrpSpPr>
          <p:grpSpPr>
            <a:xfrm>
              <a:off x="3119411" y="1720353"/>
              <a:ext cx="651600" cy="894892"/>
              <a:chOff x="2980317" y="2014294"/>
              <a:chExt cx="651600" cy="894892"/>
            </a:xfrm>
          </p:grpSpPr>
          <p:cxnSp>
            <p:nvCxnSpPr>
              <p:cNvPr id="5287" name="Google Shape;5287;g258ecb7b643_0_9723"/>
              <p:cNvCxnSpPr>
                <a:endCxn id="5288" idx="4"/>
              </p:cNvCxnSpPr>
              <p:nvPr/>
            </p:nvCxnSpPr>
            <p:spPr>
              <a:xfrm rot="10800000">
                <a:off x="3306109" y="2595086"/>
                <a:ext cx="0" cy="314100"/>
              </a:xfrm>
              <a:prstGeom prst="straightConnector1">
                <a:avLst/>
              </a:prstGeom>
              <a:noFill/>
              <a:ln cap="flat" cmpd="sng" w="9525">
                <a:solidFill>
                  <a:srgbClr val="BFBFBF"/>
                </a:solidFill>
                <a:prstDash val="solid"/>
                <a:round/>
                <a:headEnd len="sm" w="sm" type="none"/>
                <a:tailEnd len="sm" w="sm" type="none"/>
              </a:ln>
            </p:spPr>
          </p:cxnSp>
          <p:sp>
            <p:nvSpPr>
              <p:cNvPr id="5289" name="Google Shape;5289;g258ecb7b643_0_9723"/>
              <p:cNvSpPr/>
              <p:nvPr/>
            </p:nvSpPr>
            <p:spPr>
              <a:xfrm>
                <a:off x="2980317"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288" name="Google Shape;5288;g258ecb7b643_0_9723"/>
              <p:cNvSpPr/>
              <p:nvPr/>
            </p:nvSpPr>
            <p:spPr>
              <a:xfrm>
                <a:off x="3051109"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2</a:t>
                </a:r>
                <a:endParaRPr/>
              </a:p>
            </p:txBody>
          </p:sp>
        </p:grpSp>
        <p:grpSp>
          <p:nvGrpSpPr>
            <p:cNvPr id="5290" name="Google Shape;5290;g258ecb7b643_0_9723"/>
            <p:cNvGrpSpPr/>
            <p:nvPr/>
          </p:nvGrpSpPr>
          <p:grpSpPr>
            <a:xfrm>
              <a:off x="5373080" y="1720353"/>
              <a:ext cx="651600" cy="894892"/>
              <a:chOff x="5071929" y="2014294"/>
              <a:chExt cx="651600" cy="894892"/>
            </a:xfrm>
          </p:grpSpPr>
          <p:cxnSp>
            <p:nvCxnSpPr>
              <p:cNvPr id="5291" name="Google Shape;5291;g258ecb7b643_0_9723"/>
              <p:cNvCxnSpPr>
                <a:endCxn id="5292" idx="4"/>
              </p:cNvCxnSpPr>
              <p:nvPr/>
            </p:nvCxnSpPr>
            <p:spPr>
              <a:xfrm rot="10800000">
                <a:off x="5397721" y="2595086"/>
                <a:ext cx="0" cy="314100"/>
              </a:xfrm>
              <a:prstGeom prst="straightConnector1">
                <a:avLst/>
              </a:prstGeom>
              <a:noFill/>
              <a:ln cap="flat" cmpd="sng" w="9525">
                <a:solidFill>
                  <a:srgbClr val="BFBFBF"/>
                </a:solidFill>
                <a:prstDash val="solid"/>
                <a:round/>
                <a:headEnd len="sm" w="sm" type="none"/>
                <a:tailEnd len="sm" w="sm" type="none"/>
              </a:ln>
            </p:spPr>
          </p:cxnSp>
          <p:sp>
            <p:nvSpPr>
              <p:cNvPr id="5293" name="Google Shape;5293;g258ecb7b643_0_9723"/>
              <p:cNvSpPr/>
              <p:nvPr/>
            </p:nvSpPr>
            <p:spPr>
              <a:xfrm>
                <a:off x="5071929"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292" name="Google Shape;5292;g258ecb7b643_0_9723"/>
              <p:cNvSpPr/>
              <p:nvPr/>
            </p:nvSpPr>
            <p:spPr>
              <a:xfrm>
                <a:off x="5142721"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3</a:t>
                </a:r>
                <a:endParaRPr/>
              </a:p>
            </p:txBody>
          </p:sp>
        </p:grpSp>
        <p:grpSp>
          <p:nvGrpSpPr>
            <p:cNvPr id="5294" name="Google Shape;5294;g258ecb7b643_0_9723"/>
            <p:cNvGrpSpPr/>
            <p:nvPr/>
          </p:nvGrpSpPr>
          <p:grpSpPr>
            <a:xfrm>
              <a:off x="7626748" y="1720353"/>
              <a:ext cx="651600" cy="894892"/>
              <a:chOff x="7469822" y="2014294"/>
              <a:chExt cx="651600" cy="894892"/>
            </a:xfrm>
          </p:grpSpPr>
          <p:cxnSp>
            <p:nvCxnSpPr>
              <p:cNvPr id="5295" name="Google Shape;5295;g258ecb7b643_0_9723"/>
              <p:cNvCxnSpPr>
                <a:endCxn id="5296" idx="4"/>
              </p:cNvCxnSpPr>
              <p:nvPr/>
            </p:nvCxnSpPr>
            <p:spPr>
              <a:xfrm rot="10800000">
                <a:off x="7795614" y="2595086"/>
                <a:ext cx="0" cy="314100"/>
              </a:xfrm>
              <a:prstGeom prst="straightConnector1">
                <a:avLst/>
              </a:prstGeom>
              <a:noFill/>
              <a:ln cap="flat" cmpd="sng" w="9525">
                <a:solidFill>
                  <a:srgbClr val="BFBFBF"/>
                </a:solidFill>
                <a:prstDash val="solid"/>
                <a:round/>
                <a:headEnd len="sm" w="sm" type="none"/>
                <a:tailEnd len="sm" w="sm" type="none"/>
              </a:ln>
            </p:spPr>
          </p:cxnSp>
          <p:sp>
            <p:nvSpPr>
              <p:cNvPr id="5297" name="Google Shape;5297;g258ecb7b643_0_9723"/>
              <p:cNvSpPr/>
              <p:nvPr/>
            </p:nvSpPr>
            <p:spPr>
              <a:xfrm>
                <a:off x="7469822"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296" name="Google Shape;5296;g258ecb7b643_0_9723"/>
              <p:cNvSpPr/>
              <p:nvPr/>
            </p:nvSpPr>
            <p:spPr>
              <a:xfrm>
                <a:off x="7540614"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4</a:t>
                </a:r>
                <a:endParaRPr/>
              </a:p>
            </p:txBody>
          </p:sp>
        </p:grpSp>
        <p:grpSp>
          <p:nvGrpSpPr>
            <p:cNvPr id="5298" name="Google Shape;5298;g258ecb7b643_0_9723"/>
            <p:cNvGrpSpPr/>
            <p:nvPr/>
          </p:nvGrpSpPr>
          <p:grpSpPr>
            <a:xfrm>
              <a:off x="865742" y="1720353"/>
              <a:ext cx="651600" cy="894892"/>
              <a:chOff x="888704" y="2014294"/>
              <a:chExt cx="651600" cy="894892"/>
            </a:xfrm>
          </p:grpSpPr>
          <p:cxnSp>
            <p:nvCxnSpPr>
              <p:cNvPr id="5299" name="Google Shape;5299;g258ecb7b643_0_9723"/>
              <p:cNvCxnSpPr>
                <a:endCxn id="5300" idx="4"/>
              </p:cNvCxnSpPr>
              <p:nvPr/>
            </p:nvCxnSpPr>
            <p:spPr>
              <a:xfrm rot="10800000">
                <a:off x="1214496" y="2595086"/>
                <a:ext cx="0" cy="314100"/>
              </a:xfrm>
              <a:prstGeom prst="straightConnector1">
                <a:avLst/>
              </a:prstGeom>
              <a:noFill/>
              <a:ln cap="flat" cmpd="sng" w="9525">
                <a:solidFill>
                  <a:srgbClr val="BFBFBF"/>
                </a:solidFill>
                <a:prstDash val="solid"/>
                <a:round/>
                <a:headEnd len="sm" w="sm" type="none"/>
                <a:tailEnd len="sm" w="sm" type="none"/>
              </a:ln>
            </p:spPr>
          </p:cxnSp>
          <p:sp>
            <p:nvSpPr>
              <p:cNvPr id="5301" name="Google Shape;5301;g258ecb7b643_0_9723"/>
              <p:cNvSpPr/>
              <p:nvPr/>
            </p:nvSpPr>
            <p:spPr>
              <a:xfrm>
                <a:off x="888704"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300" name="Google Shape;5300;g258ecb7b643_0_9723"/>
              <p:cNvSpPr/>
              <p:nvPr/>
            </p:nvSpPr>
            <p:spPr>
              <a:xfrm>
                <a:off x="959496"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1</a:t>
                </a:r>
                <a:endParaRPr/>
              </a:p>
            </p:txBody>
          </p:sp>
        </p:grpSp>
      </p:grpSp>
      <p:sp>
        <p:nvSpPr>
          <p:cNvPr id="5302" name="Google Shape;5302;g258ecb7b643_0_9723"/>
          <p:cNvSpPr txBox="1"/>
          <p:nvPr>
            <p:ph idx="1" type="body"/>
          </p:nvPr>
        </p:nvSpPr>
        <p:spPr>
          <a:xfrm>
            <a:off x="2587791"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03" name="Google Shape;5303;g258ecb7b643_0_9723"/>
          <p:cNvSpPr txBox="1"/>
          <p:nvPr>
            <p:ph idx="2" type="body"/>
          </p:nvPr>
        </p:nvSpPr>
        <p:spPr>
          <a:xfrm>
            <a:off x="334122"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04" name="Google Shape;5304;g258ecb7b643_0_9723"/>
          <p:cNvSpPr txBox="1"/>
          <p:nvPr>
            <p:ph idx="3" type="body"/>
          </p:nvPr>
        </p:nvSpPr>
        <p:spPr>
          <a:xfrm>
            <a:off x="4841460"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05" name="Google Shape;5305;g258ecb7b643_0_9723"/>
          <p:cNvSpPr txBox="1"/>
          <p:nvPr>
            <p:ph idx="4" type="body"/>
          </p:nvPr>
        </p:nvSpPr>
        <p:spPr>
          <a:xfrm>
            <a:off x="7095128"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06" name="Google Shape;5306;g258ecb7b643_0_9723"/>
          <p:cNvSpPr txBox="1"/>
          <p:nvPr>
            <p:ph idx="5" type="body"/>
          </p:nvPr>
        </p:nvSpPr>
        <p:spPr>
          <a:xfrm>
            <a:off x="2587791"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07" name="Google Shape;5307;g258ecb7b643_0_9723"/>
          <p:cNvSpPr txBox="1"/>
          <p:nvPr>
            <p:ph idx="6" type="body"/>
          </p:nvPr>
        </p:nvSpPr>
        <p:spPr>
          <a:xfrm>
            <a:off x="334122"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08" name="Google Shape;5308;g258ecb7b643_0_9723"/>
          <p:cNvSpPr txBox="1"/>
          <p:nvPr>
            <p:ph idx="7" type="body"/>
          </p:nvPr>
        </p:nvSpPr>
        <p:spPr>
          <a:xfrm>
            <a:off x="4841460"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09" name="Google Shape;5309;g258ecb7b643_0_9723"/>
          <p:cNvSpPr txBox="1"/>
          <p:nvPr>
            <p:ph idx="8" type="body"/>
          </p:nvPr>
        </p:nvSpPr>
        <p:spPr>
          <a:xfrm>
            <a:off x="7095128"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10" name="Google Shape;5310;g258ecb7b643_0_972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1" name="Google Shape;5311;g258ecb7b643_0_972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451" name="Shape 451"/>
        <p:cNvGrpSpPr/>
        <p:nvPr/>
      </p:nvGrpSpPr>
      <p:grpSpPr>
        <a:xfrm>
          <a:off x="0" y="0"/>
          <a:ext cx="0" cy="0"/>
          <a:chOff x="0" y="0"/>
          <a:chExt cx="0" cy="0"/>
        </a:xfrm>
      </p:grpSpPr>
      <p:pic>
        <p:nvPicPr>
          <p:cNvPr descr="A picture containing person, computer, indoor&#10;&#10;Description automatically generated" id="452" name="Google Shape;452;g22ec255c461_0_4703"/>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453" name="Google Shape;453;g22ec255c461_0_4703"/>
          <p:cNvPicPr preferRelativeResize="0"/>
          <p:nvPr/>
        </p:nvPicPr>
        <p:blipFill rotWithShape="1">
          <a:blip r:embed="rId3">
            <a:alphaModFix/>
          </a:blip>
          <a:srcRect b="0" l="0" r="0" t="0"/>
          <a:stretch/>
        </p:blipFill>
        <p:spPr>
          <a:xfrm>
            <a:off x="0" y="6"/>
            <a:ext cx="9143988" cy="5147999"/>
          </a:xfrm>
          <a:prstGeom prst="rect">
            <a:avLst/>
          </a:prstGeom>
          <a:noFill/>
          <a:ln>
            <a:noFill/>
          </a:ln>
        </p:spPr>
      </p:pic>
      <p:sp>
        <p:nvSpPr>
          <p:cNvPr id="454" name="Google Shape;454;g22ec255c461_0_4703"/>
          <p:cNvSpPr/>
          <p:nvPr/>
        </p:nvSpPr>
        <p:spPr>
          <a:xfrm>
            <a:off x="0" y="638171"/>
            <a:ext cx="4734000" cy="40308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55" name="Google Shape;455;g22ec255c461_0_4703"/>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56" name="Google Shape;456;g22ec255c461_0_4703"/>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7" name="Google Shape;457;g22ec255c461_0_4703"/>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5312" name="Shape 5312"/>
        <p:cNvGrpSpPr/>
        <p:nvPr/>
      </p:nvGrpSpPr>
      <p:grpSpPr>
        <a:xfrm>
          <a:off x="0" y="0"/>
          <a:ext cx="0" cy="0"/>
          <a:chOff x="0" y="0"/>
          <a:chExt cx="0" cy="0"/>
        </a:xfrm>
      </p:grpSpPr>
      <p:pic>
        <p:nvPicPr>
          <p:cNvPr descr="Shape&#10;&#10;Description automatically generated with low confidence" id="5313" name="Google Shape;5313;g258ecb7b643_0_9753"/>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314" name="Google Shape;5314;g258ecb7b643_0_9753"/>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15" name="Google Shape;5315;g258ecb7b643_0_9753"/>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5316" name="Google Shape;5316;g258ecb7b643_0_9753"/>
          <p:cNvSpPr/>
          <p:nvPr/>
        </p:nvSpPr>
        <p:spPr>
          <a:xfrm>
            <a:off x="1165467"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7" name="Google Shape;5317;g258ecb7b643_0_9753"/>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18" name="Google Shape;5318;g258ecb7b643_0_9753"/>
          <p:cNvSpPr/>
          <p:nvPr/>
        </p:nvSpPr>
        <p:spPr>
          <a:xfrm>
            <a:off x="4172079"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9" name="Google Shape;5319;g258ecb7b643_0_9753"/>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20" name="Google Shape;5320;g258ecb7b643_0_9753"/>
          <p:cNvSpPr/>
          <p:nvPr/>
        </p:nvSpPr>
        <p:spPr>
          <a:xfrm>
            <a:off x="7178690"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21" name="Google Shape;5321;g258ecb7b643_0_9753"/>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22" name="Google Shape;5322;g258ecb7b643_0_9753"/>
          <p:cNvSpPr/>
          <p:nvPr>
            <p:ph idx="4" type="pic"/>
          </p:nvPr>
        </p:nvSpPr>
        <p:spPr>
          <a:xfrm>
            <a:off x="1324089" y="1830915"/>
            <a:ext cx="482700" cy="482700"/>
          </a:xfrm>
          <a:prstGeom prst="rect">
            <a:avLst/>
          </a:prstGeom>
          <a:noFill/>
          <a:ln>
            <a:noFill/>
          </a:ln>
        </p:spPr>
      </p:sp>
      <p:sp>
        <p:nvSpPr>
          <p:cNvPr id="5323" name="Google Shape;5323;g258ecb7b643_0_9753"/>
          <p:cNvSpPr/>
          <p:nvPr>
            <p:ph idx="5" type="pic"/>
          </p:nvPr>
        </p:nvSpPr>
        <p:spPr>
          <a:xfrm>
            <a:off x="4330701" y="1830915"/>
            <a:ext cx="482700" cy="482700"/>
          </a:xfrm>
          <a:prstGeom prst="rect">
            <a:avLst/>
          </a:prstGeom>
          <a:noFill/>
          <a:ln>
            <a:noFill/>
          </a:ln>
        </p:spPr>
      </p:sp>
      <p:sp>
        <p:nvSpPr>
          <p:cNvPr id="5324" name="Google Shape;5324;g258ecb7b643_0_9753"/>
          <p:cNvSpPr/>
          <p:nvPr>
            <p:ph idx="6" type="pic"/>
          </p:nvPr>
        </p:nvSpPr>
        <p:spPr>
          <a:xfrm>
            <a:off x="7337312" y="1830915"/>
            <a:ext cx="482700" cy="482700"/>
          </a:xfrm>
          <a:prstGeom prst="rect">
            <a:avLst/>
          </a:prstGeom>
          <a:noFill/>
          <a:ln>
            <a:noFill/>
          </a:ln>
        </p:spPr>
      </p:sp>
      <p:sp>
        <p:nvSpPr>
          <p:cNvPr id="5325" name="Google Shape;5325;g258ecb7b643_0_9753"/>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26" name="Google Shape;5326;g258ecb7b643_0_9753"/>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27" name="Google Shape;5327;g258ecb7b643_0_9753"/>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28" name="Google Shape;5328;g258ecb7b643_0_975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9" name="Google Shape;5329;g258ecb7b643_0_975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5330" name="Shape 5330"/>
        <p:cNvGrpSpPr/>
        <p:nvPr/>
      </p:nvGrpSpPr>
      <p:grpSpPr>
        <a:xfrm>
          <a:off x="0" y="0"/>
          <a:ext cx="0" cy="0"/>
          <a:chOff x="0" y="0"/>
          <a:chExt cx="0" cy="0"/>
        </a:xfrm>
      </p:grpSpPr>
      <p:pic>
        <p:nvPicPr>
          <p:cNvPr descr="Shape&#10;&#10;Description automatically generated with low confidence" id="5331" name="Google Shape;5331;g258ecb7b643_0_977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332" name="Google Shape;5332;g258ecb7b643_0_9771"/>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33" name="Google Shape;5333;g258ecb7b643_0_9771"/>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5334" name="Google Shape;5334;g258ecb7b643_0_9771"/>
          <p:cNvSpPr/>
          <p:nvPr/>
        </p:nvSpPr>
        <p:spPr>
          <a:xfrm>
            <a:off x="1165467"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35" name="Google Shape;5335;g258ecb7b643_0_9771"/>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36" name="Google Shape;5336;g258ecb7b643_0_9771"/>
          <p:cNvSpPr/>
          <p:nvPr/>
        </p:nvSpPr>
        <p:spPr>
          <a:xfrm>
            <a:off x="4172079"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37" name="Google Shape;5337;g258ecb7b643_0_9771"/>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38" name="Google Shape;5338;g258ecb7b643_0_9771"/>
          <p:cNvSpPr/>
          <p:nvPr/>
        </p:nvSpPr>
        <p:spPr>
          <a:xfrm>
            <a:off x="7178690"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39" name="Google Shape;5339;g258ecb7b643_0_9771"/>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40" name="Google Shape;5340;g258ecb7b643_0_9771"/>
          <p:cNvSpPr/>
          <p:nvPr>
            <p:ph idx="4" type="pic"/>
          </p:nvPr>
        </p:nvSpPr>
        <p:spPr>
          <a:xfrm>
            <a:off x="1324089" y="1830915"/>
            <a:ext cx="482700" cy="482700"/>
          </a:xfrm>
          <a:prstGeom prst="rect">
            <a:avLst/>
          </a:prstGeom>
          <a:noFill/>
          <a:ln>
            <a:noFill/>
          </a:ln>
        </p:spPr>
      </p:sp>
      <p:sp>
        <p:nvSpPr>
          <p:cNvPr id="5341" name="Google Shape;5341;g258ecb7b643_0_9771"/>
          <p:cNvSpPr/>
          <p:nvPr>
            <p:ph idx="5" type="pic"/>
          </p:nvPr>
        </p:nvSpPr>
        <p:spPr>
          <a:xfrm>
            <a:off x="4330701" y="1830915"/>
            <a:ext cx="482700" cy="482700"/>
          </a:xfrm>
          <a:prstGeom prst="rect">
            <a:avLst/>
          </a:prstGeom>
          <a:noFill/>
          <a:ln>
            <a:noFill/>
          </a:ln>
        </p:spPr>
      </p:sp>
      <p:sp>
        <p:nvSpPr>
          <p:cNvPr id="5342" name="Google Shape;5342;g258ecb7b643_0_9771"/>
          <p:cNvSpPr/>
          <p:nvPr>
            <p:ph idx="6" type="pic"/>
          </p:nvPr>
        </p:nvSpPr>
        <p:spPr>
          <a:xfrm>
            <a:off x="7337312" y="1830915"/>
            <a:ext cx="482700" cy="482700"/>
          </a:xfrm>
          <a:prstGeom prst="rect">
            <a:avLst/>
          </a:prstGeom>
          <a:noFill/>
          <a:ln>
            <a:noFill/>
          </a:ln>
        </p:spPr>
      </p:sp>
      <p:sp>
        <p:nvSpPr>
          <p:cNvPr id="5343" name="Google Shape;5343;g258ecb7b643_0_9771"/>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44" name="Google Shape;5344;g258ecb7b643_0_9771"/>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45" name="Google Shape;5345;g258ecb7b643_0_9771"/>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46" name="Google Shape;5346;g258ecb7b643_0_977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47" name="Google Shape;5347;g258ecb7b643_0_977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5348" name="Shape 5348"/>
        <p:cNvGrpSpPr/>
        <p:nvPr/>
      </p:nvGrpSpPr>
      <p:grpSpPr>
        <a:xfrm>
          <a:off x="0" y="0"/>
          <a:ext cx="0" cy="0"/>
          <a:chOff x="0" y="0"/>
          <a:chExt cx="0" cy="0"/>
        </a:xfrm>
      </p:grpSpPr>
      <p:pic>
        <p:nvPicPr>
          <p:cNvPr descr="Background pattern&#10;&#10;Description automatically generated" id="5349" name="Google Shape;5349;g258ecb7b643_0_9789"/>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5350" name="Google Shape;5350;g258ecb7b643_0_9789"/>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351" name="Google Shape;5351;g258ecb7b643_0_9789"/>
          <p:cNvGrpSpPr/>
          <p:nvPr/>
        </p:nvGrpSpPr>
        <p:grpSpPr>
          <a:xfrm>
            <a:off x="2263140" y="1653932"/>
            <a:ext cx="4747200" cy="831000"/>
            <a:chOff x="2263140" y="1779657"/>
            <a:chExt cx="4747200" cy="831000"/>
          </a:xfrm>
        </p:grpSpPr>
        <p:cxnSp>
          <p:nvCxnSpPr>
            <p:cNvPr id="5352" name="Google Shape;5352;g258ecb7b643_0_9789"/>
            <p:cNvCxnSpPr/>
            <p:nvPr/>
          </p:nvCxnSpPr>
          <p:spPr>
            <a:xfrm>
              <a:off x="2263140" y="2042160"/>
              <a:ext cx="4747200" cy="0"/>
            </a:xfrm>
            <a:prstGeom prst="straightConnector1">
              <a:avLst/>
            </a:prstGeom>
            <a:noFill/>
            <a:ln cap="flat" cmpd="sng" w="19050">
              <a:solidFill>
                <a:schemeClr val="lt2"/>
              </a:solidFill>
              <a:prstDash val="solid"/>
              <a:round/>
              <a:headEnd len="sm" w="sm" type="none"/>
              <a:tailEnd len="sm" w="sm" type="none"/>
            </a:ln>
          </p:spPr>
        </p:cxnSp>
        <p:sp>
          <p:nvSpPr>
            <p:cNvPr id="5353" name="Google Shape;5353;g258ecb7b643_0_9789"/>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5354" name="Google Shape;5354;g258ecb7b643_0_9789"/>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5355" name="Shape 5355"/>
        <p:cNvGrpSpPr/>
        <p:nvPr/>
      </p:nvGrpSpPr>
      <p:grpSpPr>
        <a:xfrm>
          <a:off x="0" y="0"/>
          <a:ext cx="0" cy="0"/>
          <a:chOff x="0" y="0"/>
          <a:chExt cx="0" cy="0"/>
        </a:xfrm>
      </p:grpSpPr>
      <p:pic>
        <p:nvPicPr>
          <p:cNvPr descr="Background pattern&#10;&#10;Description automatically generated" id="5356" name="Google Shape;5356;g258ecb7b643_0_9796"/>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5357" name="Google Shape;5357;g258ecb7b643_0_9796"/>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358" name="Google Shape;5358;g258ecb7b643_0_9796"/>
          <p:cNvGrpSpPr/>
          <p:nvPr/>
        </p:nvGrpSpPr>
        <p:grpSpPr>
          <a:xfrm>
            <a:off x="2263140" y="1653932"/>
            <a:ext cx="4747200" cy="831000"/>
            <a:chOff x="2263140" y="1779657"/>
            <a:chExt cx="4747200" cy="831000"/>
          </a:xfrm>
        </p:grpSpPr>
        <p:cxnSp>
          <p:nvCxnSpPr>
            <p:cNvPr id="5359" name="Google Shape;5359;g258ecb7b643_0_9796"/>
            <p:cNvCxnSpPr/>
            <p:nvPr/>
          </p:nvCxnSpPr>
          <p:spPr>
            <a:xfrm>
              <a:off x="2263140" y="2042160"/>
              <a:ext cx="4747200" cy="0"/>
            </a:xfrm>
            <a:prstGeom prst="straightConnector1">
              <a:avLst/>
            </a:prstGeom>
            <a:noFill/>
            <a:ln cap="flat" cmpd="sng" w="19050">
              <a:solidFill>
                <a:srgbClr val="50AFE6"/>
              </a:solidFill>
              <a:prstDash val="solid"/>
              <a:round/>
              <a:headEnd len="sm" w="sm" type="none"/>
              <a:tailEnd len="sm" w="sm" type="none"/>
            </a:ln>
          </p:spPr>
        </p:cxnSp>
        <p:sp>
          <p:nvSpPr>
            <p:cNvPr id="5360" name="Google Shape;5360;g258ecb7b643_0_9796"/>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5361" name="Google Shape;5361;g258ecb7b643_0_9796"/>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5362" name="Shape 5362"/>
        <p:cNvGrpSpPr/>
        <p:nvPr/>
      </p:nvGrpSpPr>
      <p:grpSpPr>
        <a:xfrm>
          <a:off x="0" y="0"/>
          <a:ext cx="0" cy="0"/>
          <a:chOff x="0" y="0"/>
          <a:chExt cx="0" cy="0"/>
        </a:xfrm>
      </p:grpSpPr>
      <p:pic>
        <p:nvPicPr>
          <p:cNvPr descr="Background pattern&#10;&#10;Description automatically generated" id="5363" name="Google Shape;5363;g258ecb7b643_0_9803"/>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5364" name="Google Shape;5364;g258ecb7b643_0_9803"/>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365" name="Google Shape;5365;g258ecb7b643_0_9803"/>
          <p:cNvGrpSpPr/>
          <p:nvPr/>
        </p:nvGrpSpPr>
        <p:grpSpPr>
          <a:xfrm>
            <a:off x="2263140" y="1653932"/>
            <a:ext cx="4747200" cy="831000"/>
            <a:chOff x="2263140" y="1779657"/>
            <a:chExt cx="4747200" cy="831000"/>
          </a:xfrm>
        </p:grpSpPr>
        <p:cxnSp>
          <p:nvCxnSpPr>
            <p:cNvPr id="5366" name="Google Shape;5366;g258ecb7b643_0_9803"/>
            <p:cNvCxnSpPr/>
            <p:nvPr/>
          </p:nvCxnSpPr>
          <p:spPr>
            <a:xfrm>
              <a:off x="2263140" y="2042160"/>
              <a:ext cx="4747200" cy="0"/>
            </a:xfrm>
            <a:prstGeom prst="straightConnector1">
              <a:avLst/>
            </a:prstGeom>
            <a:noFill/>
            <a:ln cap="flat" cmpd="sng" w="19050">
              <a:solidFill>
                <a:schemeClr val="accent2"/>
              </a:solidFill>
              <a:prstDash val="solid"/>
              <a:round/>
              <a:headEnd len="sm" w="sm" type="none"/>
              <a:tailEnd len="sm" w="sm" type="none"/>
            </a:ln>
          </p:spPr>
        </p:cxnSp>
        <p:sp>
          <p:nvSpPr>
            <p:cNvPr id="5367" name="Google Shape;5367;g258ecb7b643_0_9803"/>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5368" name="Google Shape;5368;g258ecb7b643_0_9803"/>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5369" name="Shape 5369"/>
        <p:cNvGrpSpPr/>
        <p:nvPr/>
      </p:nvGrpSpPr>
      <p:grpSpPr>
        <a:xfrm>
          <a:off x="0" y="0"/>
          <a:ext cx="0" cy="0"/>
          <a:chOff x="0" y="0"/>
          <a:chExt cx="0" cy="0"/>
        </a:xfrm>
      </p:grpSpPr>
      <p:pic>
        <p:nvPicPr>
          <p:cNvPr descr="Background pattern&#10;&#10;Description automatically generated" id="5370" name="Google Shape;5370;g258ecb7b643_0_9810"/>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5371" name="Google Shape;5371;g258ecb7b643_0_9810"/>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372" name="Google Shape;5372;g258ecb7b643_0_9810"/>
          <p:cNvGrpSpPr/>
          <p:nvPr/>
        </p:nvGrpSpPr>
        <p:grpSpPr>
          <a:xfrm>
            <a:off x="1403060" y="1183590"/>
            <a:ext cx="6337800" cy="1569900"/>
            <a:chOff x="1492092" y="1002130"/>
            <a:chExt cx="6337800" cy="1569900"/>
          </a:xfrm>
        </p:grpSpPr>
        <p:cxnSp>
          <p:nvCxnSpPr>
            <p:cNvPr id="5373" name="Google Shape;5373;g258ecb7b643_0_9810"/>
            <p:cNvCxnSpPr/>
            <p:nvPr/>
          </p:nvCxnSpPr>
          <p:spPr>
            <a:xfrm>
              <a:off x="1492092" y="1449493"/>
              <a:ext cx="6337800" cy="0"/>
            </a:xfrm>
            <a:prstGeom prst="straightConnector1">
              <a:avLst/>
            </a:prstGeom>
            <a:noFill/>
            <a:ln cap="flat" cmpd="sng" w="12700">
              <a:solidFill>
                <a:srgbClr val="D8D8D8"/>
              </a:solidFill>
              <a:prstDash val="solid"/>
              <a:round/>
              <a:headEnd len="sm" w="sm" type="none"/>
              <a:tailEnd len="sm" w="sm" type="none"/>
            </a:ln>
          </p:spPr>
        </p:cxnSp>
        <p:sp>
          <p:nvSpPr>
            <p:cNvPr id="5374" name="Google Shape;5374;g258ecb7b643_0_9810"/>
            <p:cNvSpPr txBox="1"/>
            <p:nvPr/>
          </p:nvSpPr>
          <p:spPr>
            <a:xfrm>
              <a:off x="4302597" y="1002130"/>
              <a:ext cx="717000" cy="1569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5375" name="Google Shape;5375;g258ecb7b643_0_9810"/>
          <p:cNvGrpSpPr/>
          <p:nvPr/>
        </p:nvGrpSpPr>
        <p:grpSpPr>
          <a:xfrm>
            <a:off x="1492092" y="3662045"/>
            <a:ext cx="6159900" cy="71100"/>
            <a:chOff x="2145983" y="2931954"/>
            <a:chExt cx="6159900" cy="71100"/>
          </a:xfrm>
        </p:grpSpPr>
        <p:sp>
          <p:nvSpPr>
            <p:cNvPr id="5376" name="Google Shape;5376;g258ecb7b643_0_9810"/>
            <p:cNvSpPr/>
            <p:nvPr/>
          </p:nvSpPr>
          <p:spPr>
            <a:xfrm>
              <a:off x="2145983" y="2931954"/>
              <a:ext cx="6159900" cy="7110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377" name="Google Shape;5377;g258ecb7b643_0_9810"/>
            <p:cNvSpPr/>
            <p:nvPr/>
          </p:nvSpPr>
          <p:spPr>
            <a:xfrm>
              <a:off x="3869954" y="2931954"/>
              <a:ext cx="2712000" cy="7110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5378" name="Google Shape;5378;g258ecb7b643_0_9810"/>
          <p:cNvSpPr txBox="1"/>
          <p:nvPr>
            <p:ph idx="1" type="body"/>
          </p:nvPr>
        </p:nvSpPr>
        <p:spPr>
          <a:xfrm>
            <a:off x="571500" y="2030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5379" name="Shape 5379"/>
        <p:cNvGrpSpPr/>
        <p:nvPr/>
      </p:nvGrpSpPr>
      <p:grpSpPr>
        <a:xfrm>
          <a:off x="0" y="0"/>
          <a:ext cx="0" cy="0"/>
          <a:chOff x="0" y="0"/>
          <a:chExt cx="0" cy="0"/>
        </a:xfrm>
      </p:grpSpPr>
      <p:grpSp>
        <p:nvGrpSpPr>
          <p:cNvPr id="5380" name="Google Shape;5380;g258ecb7b643_0_9820"/>
          <p:cNvGrpSpPr/>
          <p:nvPr/>
        </p:nvGrpSpPr>
        <p:grpSpPr>
          <a:xfrm>
            <a:off x="444" y="0"/>
            <a:ext cx="9143558" cy="5143500"/>
            <a:chOff x="444" y="317809"/>
            <a:chExt cx="9143558" cy="5143500"/>
          </a:xfrm>
        </p:grpSpPr>
        <p:pic>
          <p:nvPicPr>
            <p:cNvPr descr="Surface chart&#10;&#10;Description automatically generated with low confidence" id="5381" name="Google Shape;5381;g258ecb7b643_0_9820"/>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5382" name="Google Shape;5382;g258ecb7b643_0_9820"/>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5383" name="Google Shape;5383;g258ecb7b643_0_9820"/>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384" name="Google Shape;5384;g258ecb7b643_0_9820"/>
          <p:cNvGrpSpPr/>
          <p:nvPr/>
        </p:nvGrpSpPr>
        <p:grpSpPr>
          <a:xfrm>
            <a:off x="904014" y="1546992"/>
            <a:ext cx="7498224" cy="2134087"/>
            <a:chOff x="822734" y="1506352"/>
            <a:chExt cx="7498224" cy="2134087"/>
          </a:xfrm>
        </p:grpSpPr>
        <p:sp>
          <p:nvSpPr>
            <p:cNvPr id="5385" name="Google Shape;5385;g258ecb7b643_0_9820"/>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5386" name="Google Shape;5386;g258ecb7b643_0_9820"/>
            <p:cNvGrpSpPr/>
            <p:nvPr/>
          </p:nvGrpSpPr>
          <p:grpSpPr>
            <a:xfrm>
              <a:off x="822734" y="1506352"/>
              <a:ext cx="7394841" cy="2000585"/>
              <a:chOff x="1565910" y="1469153"/>
              <a:chExt cx="6082284" cy="2049780"/>
            </a:xfrm>
          </p:grpSpPr>
          <p:sp>
            <p:nvSpPr>
              <p:cNvPr id="5387" name="Google Shape;5387;g258ecb7b643_0_9820"/>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388" name="Google Shape;5388;g258ecb7b643_0_9820"/>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5389" name="Google Shape;5389;g258ecb7b643_0_9820"/>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5390" name="Shape 5390"/>
        <p:cNvGrpSpPr/>
        <p:nvPr/>
      </p:nvGrpSpPr>
      <p:grpSpPr>
        <a:xfrm>
          <a:off x="0" y="0"/>
          <a:ext cx="0" cy="0"/>
          <a:chOff x="0" y="0"/>
          <a:chExt cx="0" cy="0"/>
        </a:xfrm>
      </p:grpSpPr>
      <p:grpSp>
        <p:nvGrpSpPr>
          <p:cNvPr id="5391" name="Google Shape;5391;g258ecb7b643_0_9831"/>
          <p:cNvGrpSpPr/>
          <p:nvPr/>
        </p:nvGrpSpPr>
        <p:grpSpPr>
          <a:xfrm>
            <a:off x="444" y="0"/>
            <a:ext cx="9143558" cy="5143500"/>
            <a:chOff x="444" y="317809"/>
            <a:chExt cx="9143558" cy="5143500"/>
          </a:xfrm>
        </p:grpSpPr>
        <p:pic>
          <p:nvPicPr>
            <p:cNvPr descr="Surface chart&#10;&#10;Description automatically generated with low confidence" id="5392" name="Google Shape;5392;g258ecb7b643_0_9831"/>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5393" name="Google Shape;5393;g258ecb7b643_0_9831"/>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5394" name="Google Shape;5394;g258ecb7b643_0_9831"/>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395" name="Google Shape;5395;g258ecb7b643_0_9831"/>
          <p:cNvGrpSpPr/>
          <p:nvPr/>
        </p:nvGrpSpPr>
        <p:grpSpPr>
          <a:xfrm>
            <a:off x="904014" y="1546992"/>
            <a:ext cx="7498224" cy="2134087"/>
            <a:chOff x="822734" y="1506352"/>
            <a:chExt cx="7498224" cy="2134087"/>
          </a:xfrm>
        </p:grpSpPr>
        <p:sp>
          <p:nvSpPr>
            <p:cNvPr id="5396" name="Google Shape;5396;g258ecb7b643_0_9831"/>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5397" name="Google Shape;5397;g258ecb7b643_0_9831"/>
            <p:cNvGrpSpPr/>
            <p:nvPr/>
          </p:nvGrpSpPr>
          <p:grpSpPr>
            <a:xfrm>
              <a:off x="822734" y="1506352"/>
              <a:ext cx="7394841" cy="2000585"/>
              <a:chOff x="1565910" y="1469153"/>
              <a:chExt cx="6082284" cy="2049780"/>
            </a:xfrm>
          </p:grpSpPr>
          <p:sp>
            <p:nvSpPr>
              <p:cNvPr id="5398" name="Google Shape;5398;g258ecb7b643_0_9831"/>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399" name="Google Shape;5399;g258ecb7b643_0_9831"/>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5400" name="Google Shape;5400;g258ecb7b643_0_9831"/>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5401" name="Shape 5401"/>
        <p:cNvGrpSpPr/>
        <p:nvPr/>
      </p:nvGrpSpPr>
      <p:grpSpPr>
        <a:xfrm>
          <a:off x="0" y="0"/>
          <a:ext cx="0" cy="0"/>
          <a:chOff x="0" y="0"/>
          <a:chExt cx="0" cy="0"/>
        </a:xfrm>
      </p:grpSpPr>
      <p:grpSp>
        <p:nvGrpSpPr>
          <p:cNvPr id="5402" name="Google Shape;5402;g258ecb7b643_0_9842"/>
          <p:cNvGrpSpPr/>
          <p:nvPr/>
        </p:nvGrpSpPr>
        <p:grpSpPr>
          <a:xfrm>
            <a:off x="444" y="0"/>
            <a:ext cx="9143558" cy="5143500"/>
            <a:chOff x="444" y="317809"/>
            <a:chExt cx="9143558" cy="5143500"/>
          </a:xfrm>
        </p:grpSpPr>
        <p:pic>
          <p:nvPicPr>
            <p:cNvPr descr="Surface chart&#10;&#10;Description automatically generated with low confidence" id="5403" name="Google Shape;5403;g258ecb7b643_0_9842"/>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5404" name="Google Shape;5404;g258ecb7b643_0_9842"/>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5405" name="Google Shape;5405;g258ecb7b643_0_9842"/>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406" name="Google Shape;5406;g258ecb7b643_0_9842"/>
          <p:cNvGrpSpPr/>
          <p:nvPr/>
        </p:nvGrpSpPr>
        <p:grpSpPr>
          <a:xfrm>
            <a:off x="904014" y="1546992"/>
            <a:ext cx="7498224" cy="2134087"/>
            <a:chOff x="822734" y="1506352"/>
            <a:chExt cx="7498224" cy="2134087"/>
          </a:xfrm>
        </p:grpSpPr>
        <p:sp>
          <p:nvSpPr>
            <p:cNvPr id="5407" name="Google Shape;5407;g258ecb7b643_0_9842"/>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5408" name="Google Shape;5408;g258ecb7b643_0_9842"/>
            <p:cNvGrpSpPr/>
            <p:nvPr/>
          </p:nvGrpSpPr>
          <p:grpSpPr>
            <a:xfrm>
              <a:off x="822734" y="1506352"/>
              <a:ext cx="7394841" cy="2000585"/>
              <a:chOff x="1565910" y="1469153"/>
              <a:chExt cx="6082284" cy="2049780"/>
            </a:xfrm>
          </p:grpSpPr>
          <p:sp>
            <p:nvSpPr>
              <p:cNvPr id="5409" name="Google Shape;5409;g258ecb7b643_0_9842"/>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10" name="Google Shape;5410;g258ecb7b643_0_9842"/>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5411" name="Google Shape;5411;g258ecb7b643_0_9842"/>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5412" name="Shape 5412"/>
        <p:cNvGrpSpPr/>
        <p:nvPr/>
      </p:nvGrpSpPr>
      <p:grpSpPr>
        <a:xfrm>
          <a:off x="0" y="0"/>
          <a:ext cx="0" cy="0"/>
          <a:chOff x="0" y="0"/>
          <a:chExt cx="0" cy="0"/>
        </a:xfrm>
      </p:grpSpPr>
      <p:grpSp>
        <p:nvGrpSpPr>
          <p:cNvPr id="5413" name="Google Shape;5413;g258ecb7b643_0_9853"/>
          <p:cNvGrpSpPr/>
          <p:nvPr/>
        </p:nvGrpSpPr>
        <p:grpSpPr>
          <a:xfrm>
            <a:off x="444" y="0"/>
            <a:ext cx="9143558" cy="5143500"/>
            <a:chOff x="444" y="317809"/>
            <a:chExt cx="9143558" cy="5143500"/>
          </a:xfrm>
        </p:grpSpPr>
        <p:pic>
          <p:nvPicPr>
            <p:cNvPr descr="Surface chart&#10;&#10;Description automatically generated with low confidence" id="5414" name="Google Shape;5414;g258ecb7b643_0_9853"/>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5415" name="Google Shape;5415;g258ecb7b643_0_9853"/>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5416" name="Google Shape;5416;g258ecb7b643_0_9853"/>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5417" name="Google Shape;5417;g258ecb7b643_0_9853"/>
          <p:cNvSpPr/>
          <p:nvPr/>
        </p:nvSpPr>
        <p:spPr>
          <a:xfrm>
            <a:off x="1893911" y="1825943"/>
            <a:ext cx="5027400" cy="1212600"/>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18" name="Google Shape;5418;g258ecb7b643_0_9853"/>
          <p:cNvSpPr/>
          <p:nvPr/>
        </p:nvSpPr>
        <p:spPr>
          <a:xfrm>
            <a:off x="2222565" y="2127950"/>
            <a:ext cx="5027400" cy="1212600"/>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19" name="Google Shape;5419;g258ecb7b643_0_9853"/>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5420" name="Google Shape;5420;g258ecb7b643_0_9853"/>
          <p:cNvGrpSpPr/>
          <p:nvPr/>
        </p:nvGrpSpPr>
        <p:grpSpPr>
          <a:xfrm>
            <a:off x="1985011" y="1602036"/>
            <a:ext cx="502800" cy="45600"/>
            <a:chOff x="1985011" y="1602036"/>
            <a:chExt cx="502800" cy="45600"/>
          </a:xfrm>
        </p:grpSpPr>
        <p:sp>
          <p:nvSpPr>
            <p:cNvPr id="5421" name="Google Shape;5421;g258ecb7b643_0_9853"/>
            <p:cNvSpPr/>
            <p:nvPr/>
          </p:nvSpPr>
          <p:spPr>
            <a:xfrm>
              <a:off x="19850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22" name="Google Shape;5422;g258ecb7b643_0_9853"/>
            <p:cNvSpPr/>
            <p:nvPr/>
          </p:nvSpPr>
          <p:spPr>
            <a:xfrm>
              <a:off x="21374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23" name="Google Shape;5423;g258ecb7b643_0_9853"/>
            <p:cNvSpPr/>
            <p:nvPr/>
          </p:nvSpPr>
          <p:spPr>
            <a:xfrm>
              <a:off x="22898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24" name="Google Shape;5424;g258ecb7b643_0_9853"/>
            <p:cNvSpPr/>
            <p:nvPr/>
          </p:nvSpPr>
          <p:spPr>
            <a:xfrm>
              <a:off x="24422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5425" name="Google Shape;5425;g258ecb7b643_0_9853"/>
          <p:cNvGrpSpPr/>
          <p:nvPr/>
        </p:nvGrpSpPr>
        <p:grpSpPr>
          <a:xfrm>
            <a:off x="6656071" y="3518606"/>
            <a:ext cx="502800" cy="45600"/>
            <a:chOff x="6656071" y="3518606"/>
            <a:chExt cx="502800" cy="45600"/>
          </a:xfrm>
        </p:grpSpPr>
        <p:sp>
          <p:nvSpPr>
            <p:cNvPr id="5426" name="Google Shape;5426;g258ecb7b643_0_9853"/>
            <p:cNvSpPr/>
            <p:nvPr/>
          </p:nvSpPr>
          <p:spPr>
            <a:xfrm>
              <a:off x="66560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27" name="Google Shape;5427;g258ecb7b643_0_9853"/>
            <p:cNvSpPr/>
            <p:nvPr/>
          </p:nvSpPr>
          <p:spPr>
            <a:xfrm>
              <a:off x="68084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28" name="Google Shape;5428;g258ecb7b643_0_9853"/>
            <p:cNvSpPr/>
            <p:nvPr/>
          </p:nvSpPr>
          <p:spPr>
            <a:xfrm>
              <a:off x="69608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29" name="Google Shape;5429;g258ecb7b643_0_9853"/>
            <p:cNvSpPr/>
            <p:nvPr/>
          </p:nvSpPr>
          <p:spPr>
            <a:xfrm>
              <a:off x="71132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5430" name="Google Shape;5430;g258ecb7b643_0_9853"/>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458" name="Shape 458"/>
        <p:cNvGrpSpPr/>
        <p:nvPr/>
      </p:nvGrpSpPr>
      <p:grpSpPr>
        <a:xfrm>
          <a:off x="0" y="0"/>
          <a:ext cx="0" cy="0"/>
          <a:chOff x="0" y="0"/>
          <a:chExt cx="0" cy="0"/>
        </a:xfrm>
      </p:grpSpPr>
      <p:sp>
        <p:nvSpPr>
          <p:cNvPr id="459" name="Google Shape;459;g22ec255c461_0_471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60" name="Google Shape;460;g22ec255c461_0_4710"/>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61" name="Google Shape;461;g22ec255c461_0_4710"/>
          <p:cNvSpPr/>
          <p:nvPr>
            <p:ph idx="2" type="pic"/>
          </p:nvPr>
        </p:nvSpPr>
        <p:spPr>
          <a:xfrm>
            <a:off x="4734046" y="638171"/>
            <a:ext cx="4417200" cy="4030800"/>
          </a:xfrm>
          <a:prstGeom prst="rect">
            <a:avLst/>
          </a:prstGeom>
          <a:noFill/>
          <a:ln>
            <a:noFill/>
          </a:ln>
        </p:spPr>
      </p:sp>
      <p:sp>
        <p:nvSpPr>
          <p:cNvPr id="462" name="Google Shape;462;g22ec255c461_0_4710"/>
          <p:cNvSpPr/>
          <p:nvPr/>
        </p:nvSpPr>
        <p:spPr>
          <a:xfrm>
            <a:off x="0" y="638171"/>
            <a:ext cx="4734000" cy="40308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63" name="Google Shape;463;g22ec255c461_0_4710"/>
          <p:cNvSpPr/>
          <p:nvPr/>
        </p:nvSpPr>
        <p:spPr>
          <a:xfrm>
            <a:off x="0" y="819942"/>
            <a:ext cx="144600" cy="32340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64" name="Google Shape;464;g22ec255c461_0_4710"/>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g22ec255c461_0_4710"/>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5431" name="Shape 5431"/>
        <p:cNvGrpSpPr/>
        <p:nvPr/>
      </p:nvGrpSpPr>
      <p:grpSpPr>
        <a:xfrm>
          <a:off x="0" y="0"/>
          <a:ext cx="0" cy="0"/>
          <a:chOff x="0" y="0"/>
          <a:chExt cx="0" cy="0"/>
        </a:xfrm>
      </p:grpSpPr>
      <p:grpSp>
        <p:nvGrpSpPr>
          <p:cNvPr id="5432" name="Google Shape;5432;g258ecb7b643_0_9872"/>
          <p:cNvGrpSpPr/>
          <p:nvPr/>
        </p:nvGrpSpPr>
        <p:grpSpPr>
          <a:xfrm>
            <a:off x="444" y="0"/>
            <a:ext cx="9143558" cy="5143500"/>
            <a:chOff x="444" y="317809"/>
            <a:chExt cx="9143558" cy="5143500"/>
          </a:xfrm>
        </p:grpSpPr>
        <p:pic>
          <p:nvPicPr>
            <p:cNvPr descr="Surface chart&#10;&#10;Description automatically generated with low confidence" id="5433" name="Google Shape;5433;g258ecb7b643_0_9872"/>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5434" name="Google Shape;5434;g258ecb7b643_0_9872"/>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5435" name="Google Shape;5435;g258ecb7b643_0_9872"/>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5436" name="Google Shape;5436;g258ecb7b643_0_9872"/>
          <p:cNvSpPr/>
          <p:nvPr/>
        </p:nvSpPr>
        <p:spPr>
          <a:xfrm>
            <a:off x="1893911" y="1825943"/>
            <a:ext cx="5027400" cy="1212600"/>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37" name="Google Shape;5437;g258ecb7b643_0_9872"/>
          <p:cNvSpPr/>
          <p:nvPr/>
        </p:nvSpPr>
        <p:spPr>
          <a:xfrm>
            <a:off x="2222565" y="2127950"/>
            <a:ext cx="5027400" cy="1212600"/>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38" name="Google Shape;5438;g258ecb7b643_0_9872"/>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5439" name="Google Shape;5439;g258ecb7b643_0_9872"/>
          <p:cNvGrpSpPr/>
          <p:nvPr/>
        </p:nvGrpSpPr>
        <p:grpSpPr>
          <a:xfrm>
            <a:off x="1985011" y="1602036"/>
            <a:ext cx="502800" cy="45600"/>
            <a:chOff x="1985011" y="1602036"/>
            <a:chExt cx="502800" cy="45600"/>
          </a:xfrm>
        </p:grpSpPr>
        <p:sp>
          <p:nvSpPr>
            <p:cNvPr id="5440" name="Google Shape;5440;g258ecb7b643_0_9872"/>
            <p:cNvSpPr/>
            <p:nvPr/>
          </p:nvSpPr>
          <p:spPr>
            <a:xfrm>
              <a:off x="19850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41" name="Google Shape;5441;g258ecb7b643_0_9872"/>
            <p:cNvSpPr/>
            <p:nvPr/>
          </p:nvSpPr>
          <p:spPr>
            <a:xfrm>
              <a:off x="21374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42" name="Google Shape;5442;g258ecb7b643_0_9872"/>
            <p:cNvSpPr/>
            <p:nvPr/>
          </p:nvSpPr>
          <p:spPr>
            <a:xfrm>
              <a:off x="22898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43" name="Google Shape;5443;g258ecb7b643_0_9872"/>
            <p:cNvSpPr/>
            <p:nvPr/>
          </p:nvSpPr>
          <p:spPr>
            <a:xfrm>
              <a:off x="24422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5444" name="Google Shape;5444;g258ecb7b643_0_9872"/>
          <p:cNvGrpSpPr/>
          <p:nvPr/>
        </p:nvGrpSpPr>
        <p:grpSpPr>
          <a:xfrm>
            <a:off x="6656071" y="3518606"/>
            <a:ext cx="502800" cy="45600"/>
            <a:chOff x="6656071" y="3518606"/>
            <a:chExt cx="502800" cy="45600"/>
          </a:xfrm>
        </p:grpSpPr>
        <p:sp>
          <p:nvSpPr>
            <p:cNvPr id="5445" name="Google Shape;5445;g258ecb7b643_0_9872"/>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46" name="Google Shape;5446;g258ecb7b643_0_9872"/>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47" name="Google Shape;5447;g258ecb7b643_0_9872"/>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48" name="Google Shape;5448;g258ecb7b643_0_9872"/>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5449" name="Google Shape;5449;g258ecb7b643_0_9872"/>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5450" name="Shape 5450"/>
        <p:cNvGrpSpPr/>
        <p:nvPr/>
      </p:nvGrpSpPr>
      <p:grpSpPr>
        <a:xfrm>
          <a:off x="0" y="0"/>
          <a:ext cx="0" cy="0"/>
          <a:chOff x="0" y="0"/>
          <a:chExt cx="0" cy="0"/>
        </a:xfrm>
      </p:grpSpPr>
      <p:grpSp>
        <p:nvGrpSpPr>
          <p:cNvPr id="5451" name="Google Shape;5451;g258ecb7b643_0_9891"/>
          <p:cNvGrpSpPr/>
          <p:nvPr/>
        </p:nvGrpSpPr>
        <p:grpSpPr>
          <a:xfrm>
            <a:off x="444" y="0"/>
            <a:ext cx="9143558" cy="5143500"/>
            <a:chOff x="444" y="317809"/>
            <a:chExt cx="9143558" cy="5143500"/>
          </a:xfrm>
        </p:grpSpPr>
        <p:pic>
          <p:nvPicPr>
            <p:cNvPr descr="Surface chart&#10;&#10;Description automatically generated with low confidence" id="5452" name="Google Shape;5452;g258ecb7b643_0_9891"/>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5453" name="Google Shape;5453;g258ecb7b643_0_9891"/>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5454" name="Google Shape;5454;g258ecb7b643_0_9891"/>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5455" name="Google Shape;5455;g258ecb7b643_0_9891"/>
          <p:cNvSpPr/>
          <p:nvPr/>
        </p:nvSpPr>
        <p:spPr>
          <a:xfrm>
            <a:off x="1893911" y="1825943"/>
            <a:ext cx="5027400" cy="1212600"/>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56" name="Google Shape;5456;g258ecb7b643_0_9891"/>
          <p:cNvSpPr/>
          <p:nvPr/>
        </p:nvSpPr>
        <p:spPr>
          <a:xfrm>
            <a:off x="2222565" y="2127950"/>
            <a:ext cx="5027400" cy="1212600"/>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57" name="Google Shape;5457;g258ecb7b643_0_9891"/>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5458" name="Google Shape;5458;g258ecb7b643_0_9891"/>
          <p:cNvGrpSpPr/>
          <p:nvPr/>
        </p:nvGrpSpPr>
        <p:grpSpPr>
          <a:xfrm>
            <a:off x="1985011" y="1602036"/>
            <a:ext cx="502800" cy="45600"/>
            <a:chOff x="1985011" y="1602036"/>
            <a:chExt cx="502800" cy="45600"/>
          </a:xfrm>
        </p:grpSpPr>
        <p:sp>
          <p:nvSpPr>
            <p:cNvPr id="5459" name="Google Shape;5459;g258ecb7b643_0_9891"/>
            <p:cNvSpPr/>
            <p:nvPr/>
          </p:nvSpPr>
          <p:spPr>
            <a:xfrm>
              <a:off x="19850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60" name="Google Shape;5460;g258ecb7b643_0_9891"/>
            <p:cNvSpPr/>
            <p:nvPr/>
          </p:nvSpPr>
          <p:spPr>
            <a:xfrm>
              <a:off x="21374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61" name="Google Shape;5461;g258ecb7b643_0_9891"/>
            <p:cNvSpPr/>
            <p:nvPr/>
          </p:nvSpPr>
          <p:spPr>
            <a:xfrm>
              <a:off x="22898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62" name="Google Shape;5462;g258ecb7b643_0_9891"/>
            <p:cNvSpPr/>
            <p:nvPr/>
          </p:nvSpPr>
          <p:spPr>
            <a:xfrm>
              <a:off x="24422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5463" name="Google Shape;5463;g258ecb7b643_0_9891"/>
          <p:cNvGrpSpPr/>
          <p:nvPr/>
        </p:nvGrpSpPr>
        <p:grpSpPr>
          <a:xfrm>
            <a:off x="6656071" y="3518606"/>
            <a:ext cx="502800" cy="45600"/>
            <a:chOff x="6656071" y="3518606"/>
            <a:chExt cx="502800" cy="45600"/>
          </a:xfrm>
        </p:grpSpPr>
        <p:sp>
          <p:nvSpPr>
            <p:cNvPr id="5464" name="Google Shape;5464;g258ecb7b643_0_9891"/>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65" name="Google Shape;5465;g258ecb7b643_0_9891"/>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66" name="Google Shape;5466;g258ecb7b643_0_9891"/>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5467" name="Google Shape;5467;g258ecb7b643_0_9891"/>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5468" name="Google Shape;5468;g258ecb7b643_0_9891"/>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5469" name="Shape 5469"/>
        <p:cNvGrpSpPr/>
        <p:nvPr/>
      </p:nvGrpSpPr>
      <p:grpSpPr>
        <a:xfrm>
          <a:off x="0" y="0"/>
          <a:ext cx="0" cy="0"/>
          <a:chOff x="0" y="0"/>
          <a:chExt cx="0" cy="0"/>
        </a:xfrm>
      </p:grpSpPr>
      <p:pic>
        <p:nvPicPr>
          <p:cNvPr descr="Background pattern&#10;&#10;Description automatically generated" id="5470" name="Google Shape;5470;g258ecb7b643_0_9910"/>
          <p:cNvPicPr preferRelativeResize="0"/>
          <p:nvPr/>
        </p:nvPicPr>
        <p:blipFill rotWithShape="1">
          <a:blip r:embed="rId2">
            <a:alphaModFix amt="43000"/>
          </a:blip>
          <a:srcRect b="0" l="8236" r="8228" t="0"/>
          <a:stretch/>
        </p:blipFill>
        <p:spPr>
          <a:xfrm>
            <a:off x="0" y="0"/>
            <a:ext cx="9143999" cy="5143500"/>
          </a:xfrm>
          <a:prstGeom prst="rect">
            <a:avLst/>
          </a:prstGeom>
          <a:noFill/>
          <a:ln>
            <a:noFill/>
          </a:ln>
        </p:spPr>
      </p:pic>
      <p:pic>
        <p:nvPicPr>
          <p:cNvPr descr="Shape&#10;&#10;Description automatically generated with low confidence" id="5471" name="Google Shape;5471;g258ecb7b643_0_9910"/>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5472" name="Google Shape;5472;g258ecb7b643_0_9910"/>
          <p:cNvSpPr/>
          <p:nvPr/>
        </p:nvSpPr>
        <p:spPr>
          <a:xfrm>
            <a:off x="1736279" y="1782808"/>
            <a:ext cx="1578000" cy="157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chemeClr val="lt1"/>
                </a:solidFill>
                <a:latin typeface="Public Sans"/>
                <a:ea typeface="Public Sans"/>
                <a:cs typeface="Public Sans"/>
                <a:sym typeface="Public Sans"/>
              </a:rPr>
              <a:t>?</a:t>
            </a:r>
            <a:endParaRPr/>
          </a:p>
        </p:txBody>
      </p:sp>
      <p:sp>
        <p:nvSpPr>
          <p:cNvPr id="5473" name="Google Shape;5473;g258ecb7b643_0_9910"/>
          <p:cNvSpPr txBox="1"/>
          <p:nvPr>
            <p:ph idx="1" type="body"/>
          </p:nvPr>
        </p:nvSpPr>
        <p:spPr>
          <a:xfrm>
            <a:off x="3470049" y="1800874"/>
            <a:ext cx="3789600" cy="6165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74" name="Google Shape;5474;g258ecb7b643_0_9910"/>
          <p:cNvSpPr txBox="1"/>
          <p:nvPr>
            <p:ph idx="2" type="body"/>
          </p:nvPr>
        </p:nvSpPr>
        <p:spPr>
          <a:xfrm>
            <a:off x="3470049" y="2287467"/>
            <a:ext cx="3789600" cy="10914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5475" name="Shape 5475"/>
        <p:cNvGrpSpPr/>
        <p:nvPr/>
      </p:nvGrpSpPr>
      <p:grpSpPr>
        <a:xfrm>
          <a:off x="0" y="0"/>
          <a:ext cx="0" cy="0"/>
          <a:chOff x="0" y="0"/>
          <a:chExt cx="0" cy="0"/>
        </a:xfrm>
      </p:grpSpPr>
      <p:sp>
        <p:nvSpPr>
          <p:cNvPr id="5476" name="Google Shape;5476;g258ecb7b643_0_9916"/>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5477" name="Google Shape;5477;g258ecb7b643_0_9916"/>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478" name="Google Shape;5478;g258ecb7b643_0_9916"/>
          <p:cNvPicPr preferRelativeResize="0"/>
          <p:nvPr/>
        </p:nvPicPr>
        <p:blipFill rotWithShape="1">
          <a:blip r:embed="rId2">
            <a:alphaModFix/>
          </a:blip>
          <a:srcRect b="0" l="6268" r="24765" t="0"/>
          <a:stretch/>
        </p:blipFill>
        <p:spPr>
          <a:xfrm>
            <a:off x="0" y="1166968"/>
            <a:ext cx="4113765" cy="3976530"/>
          </a:xfrm>
          <a:prstGeom prst="rect">
            <a:avLst/>
          </a:prstGeom>
          <a:noFill/>
          <a:ln>
            <a:noFill/>
          </a:ln>
        </p:spPr>
      </p:pic>
      <p:pic>
        <p:nvPicPr>
          <p:cNvPr descr="Shape&#10;&#10;Description automatically generated with low confidence" id="5479" name="Google Shape;5479;g258ecb7b643_0_9916"/>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480" name="Google Shape;5480;g258ecb7b643_0_9916"/>
          <p:cNvGrpSpPr/>
          <p:nvPr/>
        </p:nvGrpSpPr>
        <p:grpSpPr>
          <a:xfrm>
            <a:off x="724005" y="301093"/>
            <a:ext cx="2665800" cy="542340"/>
            <a:chOff x="5567543" y="349969"/>
            <a:chExt cx="2665800" cy="542340"/>
          </a:xfrm>
        </p:grpSpPr>
        <p:sp>
          <p:nvSpPr>
            <p:cNvPr id="5481" name="Google Shape;5481;g258ecb7b643_0_9916"/>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5482" name="Google Shape;5482;g258ecb7b643_0_9916"/>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5483" name="Google Shape;5483;g258ecb7b643_0_9916"/>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5484" name="Shape 5484"/>
        <p:cNvGrpSpPr/>
        <p:nvPr/>
      </p:nvGrpSpPr>
      <p:grpSpPr>
        <a:xfrm>
          <a:off x="0" y="0"/>
          <a:ext cx="0" cy="0"/>
          <a:chOff x="0" y="0"/>
          <a:chExt cx="0" cy="0"/>
        </a:xfrm>
      </p:grpSpPr>
      <p:sp>
        <p:nvSpPr>
          <p:cNvPr id="5485" name="Google Shape;5485;g258ecb7b643_0_9925"/>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5486" name="Google Shape;5486;g258ecb7b643_0_9925"/>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487" name="Google Shape;5487;g258ecb7b643_0_9925"/>
          <p:cNvPicPr preferRelativeResize="0"/>
          <p:nvPr/>
        </p:nvPicPr>
        <p:blipFill rotWithShape="1">
          <a:blip r:embed="rId2">
            <a:alphaModFix/>
          </a:blip>
          <a:srcRect b="0" l="6268" r="24765" t="0"/>
          <a:stretch/>
        </p:blipFill>
        <p:spPr>
          <a:xfrm>
            <a:off x="0" y="1166968"/>
            <a:ext cx="4113765" cy="3976530"/>
          </a:xfrm>
          <a:prstGeom prst="rect">
            <a:avLst/>
          </a:prstGeom>
          <a:noFill/>
          <a:ln>
            <a:noFill/>
          </a:ln>
        </p:spPr>
      </p:pic>
      <p:sp>
        <p:nvSpPr>
          <p:cNvPr id="5488" name="Google Shape;5488;g258ecb7b643_0_9925"/>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489" name="Google Shape;5489;g258ecb7b643_0_9925"/>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5490" name="Google Shape;5490;g258ecb7b643_0_9925"/>
          <p:cNvGrpSpPr/>
          <p:nvPr/>
        </p:nvGrpSpPr>
        <p:grpSpPr>
          <a:xfrm>
            <a:off x="724005" y="301093"/>
            <a:ext cx="2665800" cy="542340"/>
            <a:chOff x="5567543" y="349969"/>
            <a:chExt cx="2665800" cy="542340"/>
          </a:xfrm>
        </p:grpSpPr>
        <p:sp>
          <p:nvSpPr>
            <p:cNvPr id="5491" name="Google Shape;5491;g258ecb7b643_0_9925"/>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5492" name="Google Shape;5492;g258ecb7b643_0_9925"/>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5493" name="Google Shape;5493;g258ecb7b643_0_9925"/>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5494" name="Shape 5494"/>
        <p:cNvGrpSpPr/>
        <p:nvPr/>
      </p:nvGrpSpPr>
      <p:grpSpPr>
        <a:xfrm>
          <a:off x="0" y="0"/>
          <a:ext cx="0" cy="0"/>
          <a:chOff x="0" y="0"/>
          <a:chExt cx="0" cy="0"/>
        </a:xfrm>
      </p:grpSpPr>
      <p:sp>
        <p:nvSpPr>
          <p:cNvPr id="5495" name="Google Shape;5495;g258ecb7b643_0_9935"/>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5496" name="Google Shape;5496;g258ecb7b643_0_9935"/>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497" name="Google Shape;5497;g258ecb7b643_0_9935"/>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5498" name="Google Shape;5498;g258ecb7b643_0_9935"/>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5499" name="Google Shape;5499;g258ecb7b643_0_9935"/>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00" name="Google Shape;5500;g258ecb7b643_0_9935"/>
          <p:cNvSpPr/>
          <p:nvPr>
            <p:ph idx="2" type="pic"/>
          </p:nvPr>
        </p:nvSpPr>
        <p:spPr>
          <a:xfrm>
            <a:off x="-1" y="1166963"/>
            <a:ext cx="4113900" cy="3976500"/>
          </a:xfrm>
          <a:prstGeom prst="rect">
            <a:avLst/>
          </a:prstGeom>
          <a:noFill/>
          <a:ln>
            <a:noFill/>
          </a:ln>
        </p:spPr>
      </p:sp>
      <p:sp>
        <p:nvSpPr>
          <p:cNvPr id="5501" name="Google Shape;5501;g258ecb7b643_0_9935"/>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5502" name="Shape 5502"/>
        <p:cNvGrpSpPr/>
        <p:nvPr/>
      </p:nvGrpSpPr>
      <p:grpSpPr>
        <a:xfrm>
          <a:off x="0" y="0"/>
          <a:ext cx="0" cy="0"/>
          <a:chOff x="0" y="0"/>
          <a:chExt cx="0" cy="0"/>
        </a:xfrm>
      </p:grpSpPr>
      <p:sp>
        <p:nvSpPr>
          <p:cNvPr id="5503" name="Google Shape;5503;g258ecb7b643_0_9943"/>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5504" name="Google Shape;5504;g258ecb7b643_0_9943"/>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5" name="Google Shape;5505;g258ecb7b643_0_9943"/>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506" name="Google Shape;5506;g258ecb7b643_0_9943"/>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507" name="Google Shape;5507;g258ecb7b643_0_9943"/>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08" name="Google Shape;5508;g258ecb7b643_0_9943"/>
          <p:cNvSpPr/>
          <p:nvPr>
            <p:ph idx="2" type="pic"/>
          </p:nvPr>
        </p:nvSpPr>
        <p:spPr>
          <a:xfrm>
            <a:off x="-1" y="1166963"/>
            <a:ext cx="4113900" cy="3976500"/>
          </a:xfrm>
          <a:prstGeom prst="rect">
            <a:avLst/>
          </a:prstGeom>
          <a:noFill/>
          <a:ln>
            <a:noFill/>
          </a:ln>
        </p:spPr>
      </p:sp>
      <p:cxnSp>
        <p:nvCxnSpPr>
          <p:cNvPr id="5509" name="Google Shape;5509;g258ecb7b643_0_9943"/>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5510" name="Google Shape;5510;g258ecb7b643_0_9943"/>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5511" name="Shape 5511"/>
        <p:cNvGrpSpPr/>
        <p:nvPr/>
      </p:nvGrpSpPr>
      <p:grpSpPr>
        <a:xfrm>
          <a:off x="0" y="0"/>
          <a:ext cx="0" cy="0"/>
          <a:chOff x="0" y="0"/>
          <a:chExt cx="0" cy="0"/>
        </a:xfrm>
      </p:grpSpPr>
      <p:sp>
        <p:nvSpPr>
          <p:cNvPr id="5512" name="Google Shape;5512;g258ecb7b643_0_9952"/>
          <p:cNvSpPr/>
          <p:nvPr/>
        </p:nvSpPr>
        <p:spPr>
          <a:xfrm>
            <a:off x="0" y="0"/>
            <a:ext cx="9144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513" name="Google Shape;5513;g258ecb7b643_0_9952"/>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514" name="Google Shape;5514;g258ecb7b643_0_9952"/>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15" name="Google Shape;5515;g258ecb7b643_0_9952"/>
          <p:cNvSpPr/>
          <p:nvPr>
            <p:ph idx="2" type="pic"/>
          </p:nvPr>
        </p:nvSpPr>
        <p:spPr>
          <a:xfrm>
            <a:off x="-1" y="1166963"/>
            <a:ext cx="4113900" cy="3976500"/>
          </a:xfrm>
          <a:prstGeom prst="rect">
            <a:avLst/>
          </a:prstGeom>
          <a:noFill/>
          <a:ln>
            <a:noFill/>
          </a:ln>
        </p:spPr>
      </p:sp>
      <p:cxnSp>
        <p:nvCxnSpPr>
          <p:cNvPr id="5516" name="Google Shape;5516;g258ecb7b643_0_9952"/>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5517" name="Google Shape;5517;g258ecb7b643_0_9952"/>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518" name="Shape 5518"/>
        <p:cNvGrpSpPr/>
        <p:nvPr/>
      </p:nvGrpSpPr>
      <p:grpSpPr>
        <a:xfrm>
          <a:off x="0" y="0"/>
          <a:ext cx="0" cy="0"/>
          <a:chOff x="0" y="0"/>
          <a:chExt cx="0" cy="0"/>
        </a:xfrm>
      </p:grpSpPr>
      <p:sp>
        <p:nvSpPr>
          <p:cNvPr id="5519" name="Google Shape;5519;g258ecb7b643_0_9959"/>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520" name="Google Shape;5520;g258ecb7b643_0_9959"/>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521" name="Google Shape;5521;g258ecb7b643_0_9959"/>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22" name="Google Shape;5522;g258ecb7b643_0_9959"/>
          <p:cNvSpPr/>
          <p:nvPr>
            <p:ph idx="2" type="pic"/>
          </p:nvPr>
        </p:nvSpPr>
        <p:spPr>
          <a:xfrm>
            <a:off x="-1" y="1166963"/>
            <a:ext cx="4113900" cy="3976500"/>
          </a:xfrm>
          <a:prstGeom prst="rect">
            <a:avLst/>
          </a:prstGeom>
          <a:noFill/>
          <a:ln>
            <a:noFill/>
          </a:ln>
        </p:spPr>
      </p:sp>
      <p:cxnSp>
        <p:nvCxnSpPr>
          <p:cNvPr id="5523" name="Google Shape;5523;g258ecb7b643_0_9959"/>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5524" name="Google Shape;5524;g258ecb7b643_0_9959"/>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525" name="Shape 5525"/>
        <p:cNvGrpSpPr/>
        <p:nvPr/>
      </p:nvGrpSpPr>
      <p:grpSpPr>
        <a:xfrm>
          <a:off x="0" y="0"/>
          <a:ext cx="0" cy="0"/>
          <a:chOff x="0" y="0"/>
          <a:chExt cx="0" cy="0"/>
        </a:xfrm>
      </p:grpSpPr>
      <p:pic>
        <p:nvPicPr>
          <p:cNvPr descr="Shape&#10;&#10;Description automatically generated with low confidence" id="5526" name="Google Shape;5526;g258ecb7b643_0_996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527" name="Google Shape;5527;g258ecb7b643_0_9966"/>
          <p:cNvSpPr/>
          <p:nvPr/>
        </p:nvSpPr>
        <p:spPr>
          <a:xfrm>
            <a:off x="-103694" y="1569006"/>
            <a:ext cx="4577100" cy="2004900"/>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5528" name="Google Shape;5528;g258ecb7b643_0_9966"/>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29" name="Google Shape;5529;g258ecb7b643_0_9966"/>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5530" name="Google Shape;5530;g258ecb7b643_0_9966"/>
          <p:cNvPicPr preferRelativeResize="0"/>
          <p:nvPr/>
        </p:nvPicPr>
        <p:blipFill rotWithShape="1">
          <a:blip r:embed="rId3">
            <a:alphaModFix/>
          </a:blip>
          <a:srcRect b="2258" l="11597"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466" name="Shape 466"/>
        <p:cNvGrpSpPr/>
        <p:nvPr/>
      </p:nvGrpSpPr>
      <p:grpSpPr>
        <a:xfrm>
          <a:off x="0" y="0"/>
          <a:ext cx="0" cy="0"/>
          <a:chOff x="0" y="0"/>
          <a:chExt cx="0" cy="0"/>
        </a:xfrm>
      </p:grpSpPr>
      <p:sp>
        <p:nvSpPr>
          <p:cNvPr id="467" name="Google Shape;467;g22ec255c461_0_4718"/>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68" name="Google Shape;468;g22ec255c461_0_4718"/>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69" name="Google Shape;469;g22ec255c461_0_4718"/>
          <p:cNvSpPr/>
          <p:nvPr>
            <p:ph idx="2" type="pic"/>
          </p:nvPr>
        </p:nvSpPr>
        <p:spPr>
          <a:xfrm>
            <a:off x="4734046" y="638171"/>
            <a:ext cx="4417200" cy="4030800"/>
          </a:xfrm>
          <a:prstGeom prst="rect">
            <a:avLst/>
          </a:prstGeom>
          <a:noFill/>
          <a:ln>
            <a:noFill/>
          </a:ln>
        </p:spPr>
      </p:sp>
      <p:sp>
        <p:nvSpPr>
          <p:cNvPr id="470" name="Google Shape;470;g22ec255c461_0_4718"/>
          <p:cNvSpPr/>
          <p:nvPr/>
        </p:nvSpPr>
        <p:spPr>
          <a:xfrm>
            <a:off x="0" y="638171"/>
            <a:ext cx="4734000" cy="4030800"/>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71" name="Google Shape;471;g22ec255c461_0_4718"/>
          <p:cNvSpPr/>
          <p:nvPr/>
        </p:nvSpPr>
        <p:spPr>
          <a:xfrm>
            <a:off x="0" y="819942"/>
            <a:ext cx="144600" cy="32340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472" name="Google Shape;472;g22ec255c461_0_4718"/>
          <p:cNvSpPr txBox="1"/>
          <p:nvPr>
            <p:ph type="title"/>
          </p:nvPr>
        </p:nvSpPr>
        <p:spPr>
          <a:xfrm>
            <a:off x="144711" y="810810"/>
            <a:ext cx="34215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3" name="Google Shape;473;g22ec255c461_0_4718"/>
          <p:cNvSpPr txBox="1"/>
          <p:nvPr>
            <p:ph idx="1" type="body"/>
          </p:nvPr>
        </p:nvSpPr>
        <p:spPr>
          <a:xfrm>
            <a:off x="144711" y="1295658"/>
            <a:ext cx="4343100" cy="303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531" name="Shape 5531"/>
        <p:cNvGrpSpPr/>
        <p:nvPr/>
      </p:nvGrpSpPr>
      <p:grpSpPr>
        <a:xfrm>
          <a:off x="0" y="0"/>
          <a:ext cx="0" cy="0"/>
          <a:chOff x="0" y="0"/>
          <a:chExt cx="0" cy="0"/>
        </a:xfrm>
      </p:grpSpPr>
      <p:pic>
        <p:nvPicPr>
          <p:cNvPr descr="Shape&#10;&#10;Description automatically generated with low confidence" id="5532" name="Google Shape;5532;g258ecb7b643_0_9972"/>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533" name="Google Shape;5533;g258ecb7b643_0_9972"/>
          <p:cNvSpPr/>
          <p:nvPr/>
        </p:nvSpPr>
        <p:spPr>
          <a:xfrm>
            <a:off x="-103694" y="1569006"/>
            <a:ext cx="4577100" cy="2004900"/>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5534" name="Google Shape;5534;g258ecb7b643_0_9972"/>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35" name="Google Shape;5535;g258ecb7b643_0_9972"/>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5536" name="Google Shape;5536;g258ecb7b643_0_9972"/>
          <p:cNvPicPr preferRelativeResize="0"/>
          <p:nvPr/>
        </p:nvPicPr>
        <p:blipFill rotWithShape="1">
          <a:blip r:embed="rId3">
            <a:alphaModFix/>
          </a:blip>
          <a:srcRect b="2258" l="11597"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37" name="Shape 5537"/>
        <p:cNvGrpSpPr/>
        <p:nvPr/>
      </p:nvGrpSpPr>
      <p:grpSpPr>
        <a:xfrm>
          <a:off x="0" y="0"/>
          <a:ext cx="0" cy="0"/>
          <a:chOff x="0" y="0"/>
          <a:chExt cx="0" cy="0"/>
        </a:xfrm>
      </p:grpSpPr>
      <p:sp>
        <p:nvSpPr>
          <p:cNvPr id="5538" name="Google Shape;5538;g258ecb7b643_0_9978"/>
          <p:cNvSpPr/>
          <p:nvPr/>
        </p:nvSpPr>
        <p:spPr>
          <a:xfrm>
            <a:off x="-1"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539" name="Google Shape;5539;g258ecb7b643_0_997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540" name="Google Shape;5540;g258ecb7b643_0_9978"/>
          <p:cNvSpPr/>
          <p:nvPr/>
        </p:nvSpPr>
        <p:spPr>
          <a:xfrm>
            <a:off x="-355599" y="1812143"/>
            <a:ext cx="3271500" cy="1519200"/>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41" name="Google Shape;5541;g258ecb7b643_0_9978"/>
          <p:cNvSpPr/>
          <p:nvPr/>
        </p:nvSpPr>
        <p:spPr>
          <a:xfrm>
            <a:off x="0" y="2128758"/>
            <a:ext cx="168300" cy="885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42" name="Google Shape;5542;g258ecb7b643_0_9978"/>
          <p:cNvSpPr txBox="1"/>
          <p:nvPr>
            <p:ph type="title"/>
          </p:nvPr>
        </p:nvSpPr>
        <p:spPr>
          <a:xfrm>
            <a:off x="375977" y="2159935"/>
            <a:ext cx="2143800" cy="8274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3" name="Google Shape;5543;g258ecb7b643_0_9978"/>
          <p:cNvSpPr/>
          <p:nvPr>
            <p:ph idx="2" type="pic"/>
          </p:nvPr>
        </p:nvSpPr>
        <p:spPr>
          <a:xfrm>
            <a:off x="4890673" y="538480"/>
            <a:ext cx="3958500" cy="4208700"/>
          </a:xfrm>
          <a:prstGeom prst="rect">
            <a:avLst/>
          </a:prstGeom>
          <a:noFill/>
          <a:ln>
            <a:noFill/>
          </a:ln>
        </p:spPr>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5544" name="Shape 5544"/>
        <p:cNvGrpSpPr/>
        <p:nvPr/>
      </p:nvGrpSpPr>
      <p:grpSpPr>
        <a:xfrm>
          <a:off x="0" y="0"/>
          <a:ext cx="0" cy="0"/>
          <a:chOff x="0" y="0"/>
          <a:chExt cx="0" cy="0"/>
        </a:xfrm>
      </p:grpSpPr>
      <p:pic>
        <p:nvPicPr>
          <p:cNvPr descr="Shape&#10;&#10;Description automatically generated with low confidence" id="5545" name="Google Shape;5545;g258ecb7b643_0_9985"/>
          <p:cNvPicPr preferRelativeResize="0"/>
          <p:nvPr/>
        </p:nvPicPr>
        <p:blipFill rotWithShape="1">
          <a:blip r:embed="rId2">
            <a:alphaModFix/>
          </a:blip>
          <a:srcRect b="0" l="0" r="0" t="0"/>
          <a:stretch/>
        </p:blipFill>
        <p:spPr>
          <a:xfrm>
            <a:off x="0" y="0"/>
            <a:ext cx="9143988" cy="5143492"/>
          </a:xfrm>
          <a:prstGeom prst="rect">
            <a:avLst/>
          </a:prstGeom>
          <a:noFill/>
          <a:ln>
            <a:noFill/>
          </a:ln>
        </p:spPr>
      </p:pic>
      <p:pic>
        <p:nvPicPr>
          <p:cNvPr id="5546" name="Google Shape;5546;g258ecb7b643_0_9985"/>
          <p:cNvPicPr preferRelativeResize="0"/>
          <p:nvPr/>
        </p:nvPicPr>
        <p:blipFill rotWithShape="1">
          <a:blip r:embed="rId3">
            <a:alphaModFix/>
          </a:blip>
          <a:srcRect b="52399" l="16484" r="16531" t="8799"/>
          <a:stretch/>
        </p:blipFill>
        <p:spPr>
          <a:xfrm>
            <a:off x="1035361" y="596414"/>
            <a:ext cx="7073280" cy="4097295"/>
          </a:xfrm>
          <a:prstGeom prst="rect">
            <a:avLst/>
          </a:prstGeom>
          <a:noFill/>
          <a:ln>
            <a:noFill/>
          </a:ln>
        </p:spPr>
      </p:pic>
      <p:sp>
        <p:nvSpPr>
          <p:cNvPr id="5547" name="Google Shape;5547;g258ecb7b643_0_9985"/>
          <p:cNvSpPr txBox="1"/>
          <p:nvPr>
            <p:ph idx="1" type="body"/>
          </p:nvPr>
        </p:nvSpPr>
        <p:spPr>
          <a:xfrm>
            <a:off x="2125659" y="1098087"/>
            <a:ext cx="48927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548" name="Shape 5548"/>
        <p:cNvGrpSpPr/>
        <p:nvPr/>
      </p:nvGrpSpPr>
      <p:grpSpPr>
        <a:xfrm>
          <a:off x="0" y="0"/>
          <a:ext cx="0" cy="0"/>
          <a:chOff x="0" y="0"/>
          <a:chExt cx="0" cy="0"/>
        </a:xfrm>
      </p:grpSpPr>
      <p:sp>
        <p:nvSpPr>
          <p:cNvPr id="5549" name="Google Shape;5549;g258ecb7b643_0_998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5550" name="Google Shape;5550;g258ecb7b643_0_998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5551" name="Google Shape;5551;g258ecb7b643_0_9989"/>
          <p:cNvPicPr preferRelativeResize="0"/>
          <p:nvPr/>
        </p:nvPicPr>
        <p:blipFill rotWithShape="1">
          <a:blip r:embed="rId3">
            <a:alphaModFix/>
          </a:blip>
          <a:srcRect b="0" l="0" r="0" t="0"/>
          <a:stretch/>
        </p:blipFill>
        <p:spPr>
          <a:xfrm>
            <a:off x="652061" y="192491"/>
            <a:ext cx="7839875" cy="4758518"/>
          </a:xfrm>
          <a:prstGeom prst="rect">
            <a:avLst/>
          </a:prstGeom>
          <a:noFill/>
          <a:ln>
            <a:noFill/>
          </a:ln>
        </p:spPr>
      </p:pic>
      <p:sp>
        <p:nvSpPr>
          <p:cNvPr id="5552" name="Google Shape;5552;g258ecb7b643_0_9989"/>
          <p:cNvSpPr txBox="1"/>
          <p:nvPr>
            <p:ph idx="1" type="body"/>
          </p:nvPr>
        </p:nvSpPr>
        <p:spPr>
          <a:xfrm>
            <a:off x="3087599" y="1365640"/>
            <a:ext cx="2968800" cy="450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5553" name="Google Shape;5553;g258ecb7b643_0_9989"/>
          <p:cNvCxnSpPr/>
          <p:nvPr/>
        </p:nvCxnSpPr>
        <p:spPr>
          <a:xfrm>
            <a:off x="4069889" y="1814037"/>
            <a:ext cx="987600" cy="0"/>
          </a:xfrm>
          <a:prstGeom prst="straightConnector1">
            <a:avLst/>
          </a:prstGeom>
          <a:noFill/>
          <a:ln cap="flat" cmpd="sng" w="19050">
            <a:solidFill>
              <a:srgbClr val="BD8738"/>
            </a:solidFill>
            <a:prstDash val="solid"/>
            <a:miter lim="800000"/>
            <a:headEnd len="sm" w="sm" type="none"/>
            <a:tailEnd len="sm" w="sm" type="none"/>
          </a:ln>
        </p:spPr>
      </p:cxnSp>
      <p:cxnSp>
        <p:nvCxnSpPr>
          <p:cNvPr id="5554" name="Google Shape;5554;g258ecb7b643_0_9989"/>
          <p:cNvCxnSpPr/>
          <p:nvPr/>
        </p:nvCxnSpPr>
        <p:spPr>
          <a:xfrm>
            <a:off x="3996377"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5555" name="Google Shape;5555;g258ecb7b643_0_9989"/>
          <p:cNvCxnSpPr/>
          <p:nvPr/>
        </p:nvCxnSpPr>
        <p:spPr>
          <a:xfrm>
            <a:off x="4033133"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5556" name="Google Shape;5556;g258ecb7b643_0_9989"/>
          <p:cNvCxnSpPr/>
          <p:nvPr/>
        </p:nvCxnSpPr>
        <p:spPr>
          <a:xfrm>
            <a:off x="5075539"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5557" name="Google Shape;5557;g258ecb7b643_0_9989"/>
          <p:cNvCxnSpPr/>
          <p:nvPr/>
        </p:nvCxnSpPr>
        <p:spPr>
          <a:xfrm>
            <a:off x="5107533" y="1814037"/>
            <a:ext cx="18600" cy="0"/>
          </a:xfrm>
          <a:prstGeom prst="straightConnector1">
            <a:avLst/>
          </a:prstGeom>
          <a:noFill/>
          <a:ln cap="flat" cmpd="sng" w="19050">
            <a:solidFill>
              <a:srgbClr val="BD8738"/>
            </a:solidFill>
            <a:prstDash val="solid"/>
            <a:round/>
            <a:headEnd len="sm" w="sm" type="none"/>
            <a:tailEnd len="sm" w="sm" type="none"/>
          </a:ln>
        </p:spPr>
      </p:cxnSp>
      <p:sp>
        <p:nvSpPr>
          <p:cNvPr id="5558" name="Google Shape;5558;g258ecb7b643_0_9989"/>
          <p:cNvSpPr txBox="1"/>
          <p:nvPr>
            <p:ph idx="2" type="body"/>
          </p:nvPr>
        </p:nvSpPr>
        <p:spPr>
          <a:xfrm>
            <a:off x="2552700" y="2110157"/>
            <a:ext cx="4038600" cy="1992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559" name="Shape 5559"/>
        <p:cNvGrpSpPr/>
        <p:nvPr/>
      </p:nvGrpSpPr>
      <p:grpSpPr>
        <a:xfrm>
          <a:off x="0" y="0"/>
          <a:ext cx="0" cy="0"/>
          <a:chOff x="0" y="0"/>
          <a:chExt cx="0" cy="0"/>
        </a:xfrm>
      </p:grpSpPr>
      <p:pic>
        <p:nvPicPr>
          <p:cNvPr descr="Shape&#10;&#10;Description automatically generated with low confidence" id="5560" name="Google Shape;5560;g258ecb7b643_0_1000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61" name="Google Shape;5561;g258ecb7b643_0_10000"/>
          <p:cNvGrpSpPr/>
          <p:nvPr/>
        </p:nvGrpSpPr>
        <p:grpSpPr>
          <a:xfrm>
            <a:off x="240076" y="2283836"/>
            <a:ext cx="8664246" cy="930835"/>
            <a:chOff x="198438" y="775483"/>
            <a:chExt cx="8634888" cy="927681"/>
          </a:xfrm>
        </p:grpSpPr>
        <p:pic>
          <p:nvPicPr>
            <p:cNvPr id="5562" name="Google Shape;5562;g258ecb7b643_0_10000"/>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563" name="Google Shape;5563;g258ecb7b643_0_10000"/>
            <p:cNvSpPr txBox="1"/>
            <p:nvPr/>
          </p:nvSpPr>
          <p:spPr>
            <a:xfrm>
              <a:off x="1373561"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564" name="Google Shape;5564;g258ecb7b643_0_10000"/>
            <p:cNvSpPr txBox="1"/>
            <p:nvPr/>
          </p:nvSpPr>
          <p:spPr>
            <a:xfrm>
              <a:off x="331586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565" name="Google Shape;5565;g258ecb7b643_0_10000"/>
            <p:cNvSpPr txBox="1"/>
            <p:nvPr/>
          </p:nvSpPr>
          <p:spPr>
            <a:xfrm>
              <a:off x="522594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566" name="Google Shape;5566;g258ecb7b643_0_10000"/>
            <p:cNvSpPr txBox="1"/>
            <p:nvPr/>
          </p:nvSpPr>
          <p:spPr>
            <a:xfrm>
              <a:off x="7168257"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567" name="Google Shape;5567;g258ecb7b643_0_10000"/>
          <p:cNvSpPr txBox="1"/>
          <p:nvPr>
            <p:ph idx="1" type="body"/>
          </p:nvPr>
        </p:nvSpPr>
        <p:spPr>
          <a:xfrm>
            <a:off x="590581"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68" name="Google Shape;5568;g258ecb7b643_0_10000"/>
          <p:cNvSpPr txBox="1"/>
          <p:nvPr>
            <p:ph idx="2" type="body"/>
          </p:nvPr>
        </p:nvSpPr>
        <p:spPr>
          <a:xfrm>
            <a:off x="2539407"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69" name="Google Shape;5569;g258ecb7b643_0_10000"/>
          <p:cNvSpPr txBox="1"/>
          <p:nvPr>
            <p:ph idx="3" type="body"/>
          </p:nvPr>
        </p:nvSpPr>
        <p:spPr>
          <a:xfrm>
            <a:off x="6404724"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70" name="Google Shape;5570;g258ecb7b643_0_10000"/>
          <p:cNvSpPr txBox="1"/>
          <p:nvPr>
            <p:ph idx="4" type="body"/>
          </p:nvPr>
        </p:nvSpPr>
        <p:spPr>
          <a:xfrm>
            <a:off x="4455898"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71" name="Google Shape;5571;g258ecb7b643_0_1000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72" name="Google Shape;5572;g258ecb7b643_0_10000"/>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5573" name="Shape 5573"/>
        <p:cNvGrpSpPr/>
        <p:nvPr/>
      </p:nvGrpSpPr>
      <p:grpSpPr>
        <a:xfrm>
          <a:off x="0" y="0"/>
          <a:ext cx="0" cy="0"/>
          <a:chOff x="0" y="0"/>
          <a:chExt cx="0" cy="0"/>
        </a:xfrm>
      </p:grpSpPr>
      <p:pic>
        <p:nvPicPr>
          <p:cNvPr descr="Shape&#10;&#10;Description automatically generated with low confidence" id="5574" name="Google Shape;5574;g258ecb7b643_0_100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75" name="Google Shape;5575;g258ecb7b643_0_10014"/>
          <p:cNvSpPr/>
          <p:nvPr/>
        </p:nvSpPr>
        <p:spPr>
          <a:xfrm>
            <a:off x="775398" y="1631221"/>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6" name="Google Shape;5576;g258ecb7b643_0_10014"/>
          <p:cNvSpPr/>
          <p:nvPr/>
        </p:nvSpPr>
        <p:spPr>
          <a:xfrm>
            <a:off x="777473" y="3291039"/>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7" name="Google Shape;5577;g258ecb7b643_0_10014"/>
          <p:cNvSpPr/>
          <p:nvPr/>
        </p:nvSpPr>
        <p:spPr>
          <a:xfrm>
            <a:off x="5148140" y="1631221"/>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8" name="Google Shape;5578;g258ecb7b643_0_10014"/>
          <p:cNvSpPr/>
          <p:nvPr/>
        </p:nvSpPr>
        <p:spPr>
          <a:xfrm>
            <a:off x="5150215" y="3291039"/>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9" name="Google Shape;5579;g258ecb7b643_0_10014"/>
          <p:cNvSpPr txBox="1"/>
          <p:nvPr>
            <p:ph idx="1" type="body"/>
          </p:nvPr>
        </p:nvSpPr>
        <p:spPr>
          <a:xfrm>
            <a:off x="1877630"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0" name="Google Shape;5580;g258ecb7b643_0_10014"/>
          <p:cNvSpPr txBox="1"/>
          <p:nvPr>
            <p:ph idx="2" type="body"/>
          </p:nvPr>
        </p:nvSpPr>
        <p:spPr>
          <a:xfrm>
            <a:off x="6243215"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1" name="Google Shape;5581;g258ecb7b643_0_10014"/>
          <p:cNvSpPr txBox="1"/>
          <p:nvPr>
            <p:ph idx="3" type="body"/>
          </p:nvPr>
        </p:nvSpPr>
        <p:spPr>
          <a:xfrm>
            <a:off x="1877630"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2" name="Google Shape;5582;g258ecb7b643_0_10014"/>
          <p:cNvSpPr txBox="1"/>
          <p:nvPr>
            <p:ph idx="4" type="body"/>
          </p:nvPr>
        </p:nvSpPr>
        <p:spPr>
          <a:xfrm>
            <a:off x="6243215"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3" name="Google Shape;5583;g258ecb7b643_0_10014"/>
          <p:cNvSpPr/>
          <p:nvPr>
            <p:ph idx="5" type="pic"/>
          </p:nvPr>
        </p:nvSpPr>
        <p:spPr>
          <a:xfrm>
            <a:off x="784630" y="1640956"/>
            <a:ext cx="931200" cy="930900"/>
          </a:xfrm>
          <a:prstGeom prst="rect">
            <a:avLst/>
          </a:prstGeom>
          <a:noFill/>
          <a:ln>
            <a:noFill/>
          </a:ln>
        </p:spPr>
      </p:sp>
      <p:sp>
        <p:nvSpPr>
          <p:cNvPr id="5584" name="Google Shape;5584;g258ecb7b643_0_10014"/>
          <p:cNvSpPr/>
          <p:nvPr>
            <p:ph idx="6" type="pic"/>
          </p:nvPr>
        </p:nvSpPr>
        <p:spPr>
          <a:xfrm>
            <a:off x="5150215" y="1640956"/>
            <a:ext cx="931200" cy="930900"/>
          </a:xfrm>
          <a:prstGeom prst="rect">
            <a:avLst/>
          </a:prstGeom>
          <a:noFill/>
          <a:ln>
            <a:noFill/>
          </a:ln>
        </p:spPr>
      </p:sp>
      <p:sp>
        <p:nvSpPr>
          <p:cNvPr id="5585" name="Google Shape;5585;g258ecb7b643_0_10014"/>
          <p:cNvSpPr/>
          <p:nvPr>
            <p:ph idx="7" type="pic"/>
          </p:nvPr>
        </p:nvSpPr>
        <p:spPr>
          <a:xfrm>
            <a:off x="784630" y="3302767"/>
            <a:ext cx="931200" cy="930900"/>
          </a:xfrm>
          <a:prstGeom prst="rect">
            <a:avLst/>
          </a:prstGeom>
          <a:noFill/>
          <a:ln>
            <a:noFill/>
          </a:ln>
        </p:spPr>
      </p:sp>
      <p:sp>
        <p:nvSpPr>
          <p:cNvPr id="5586" name="Google Shape;5586;g258ecb7b643_0_10014"/>
          <p:cNvSpPr/>
          <p:nvPr>
            <p:ph idx="8" type="pic"/>
          </p:nvPr>
        </p:nvSpPr>
        <p:spPr>
          <a:xfrm>
            <a:off x="5150215" y="3302767"/>
            <a:ext cx="931200" cy="930900"/>
          </a:xfrm>
          <a:prstGeom prst="rect">
            <a:avLst/>
          </a:prstGeom>
          <a:noFill/>
          <a:ln>
            <a:noFill/>
          </a:ln>
        </p:spPr>
      </p:sp>
      <p:sp>
        <p:nvSpPr>
          <p:cNvPr id="5587" name="Google Shape;5587;g258ecb7b643_0_1001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88" name="Google Shape;5588;g258ecb7b643_0_1001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5589" name="Shape 5589"/>
        <p:cNvGrpSpPr/>
        <p:nvPr/>
      </p:nvGrpSpPr>
      <p:grpSpPr>
        <a:xfrm>
          <a:off x="0" y="0"/>
          <a:ext cx="0" cy="0"/>
          <a:chOff x="0" y="0"/>
          <a:chExt cx="0" cy="0"/>
        </a:xfrm>
      </p:grpSpPr>
      <p:sp>
        <p:nvSpPr>
          <p:cNvPr id="5590" name="Google Shape;5590;g258ecb7b643_0_1003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591" name="Google Shape;5591;g258ecb7b643_0_1003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5592" name="Google Shape;5592;g258ecb7b643_0_10030"/>
          <p:cNvPicPr preferRelativeResize="0"/>
          <p:nvPr/>
        </p:nvPicPr>
        <p:blipFill rotWithShape="1">
          <a:blip r:embed="rId3">
            <a:alphaModFix/>
          </a:blip>
          <a:srcRect b="0" l="0" r="0" t="0"/>
          <a:stretch/>
        </p:blipFill>
        <p:spPr>
          <a:xfrm>
            <a:off x="1145672" y="987084"/>
            <a:ext cx="2215128" cy="3457594"/>
          </a:xfrm>
          <a:prstGeom prst="rect">
            <a:avLst/>
          </a:prstGeom>
          <a:noFill/>
          <a:ln>
            <a:noFill/>
          </a:ln>
        </p:spPr>
      </p:pic>
      <p:sp>
        <p:nvSpPr>
          <p:cNvPr id="5593" name="Google Shape;5593;g258ecb7b643_0_10030"/>
          <p:cNvSpPr txBox="1"/>
          <p:nvPr>
            <p:ph idx="1" type="body"/>
          </p:nvPr>
        </p:nvSpPr>
        <p:spPr>
          <a:xfrm>
            <a:off x="4164295" y="1656080"/>
            <a:ext cx="3865500" cy="1831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5594" name="Shape 5594"/>
        <p:cNvGrpSpPr/>
        <p:nvPr/>
      </p:nvGrpSpPr>
      <p:grpSpPr>
        <a:xfrm>
          <a:off x="0" y="0"/>
          <a:ext cx="0" cy="0"/>
          <a:chOff x="0" y="0"/>
          <a:chExt cx="0" cy="0"/>
        </a:xfrm>
      </p:grpSpPr>
      <p:sp>
        <p:nvSpPr>
          <p:cNvPr id="5595" name="Google Shape;5595;g258ecb7b643_0_1003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596" name="Google Shape;5596;g258ecb7b643_0_1003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97" name="Google Shape;5597;g258ecb7b643_0_10035"/>
          <p:cNvGrpSpPr/>
          <p:nvPr/>
        </p:nvGrpSpPr>
        <p:grpSpPr>
          <a:xfrm>
            <a:off x="3907491" y="3547977"/>
            <a:ext cx="1329000" cy="71700"/>
            <a:chOff x="3907491" y="3547977"/>
            <a:chExt cx="1329000" cy="71700"/>
          </a:xfrm>
        </p:grpSpPr>
        <p:sp>
          <p:nvSpPr>
            <p:cNvPr id="5598" name="Google Shape;5598;g258ecb7b643_0_10035"/>
            <p:cNvSpPr/>
            <p:nvPr/>
          </p:nvSpPr>
          <p:spPr>
            <a:xfrm>
              <a:off x="46059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599" name="Google Shape;5599;g258ecb7b643_0_10035"/>
            <p:cNvSpPr/>
            <p:nvPr/>
          </p:nvSpPr>
          <p:spPr>
            <a:xfrm>
              <a:off x="44662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00" name="Google Shape;5600;g258ecb7b643_0_10035"/>
            <p:cNvSpPr/>
            <p:nvPr/>
          </p:nvSpPr>
          <p:spPr>
            <a:xfrm>
              <a:off x="43265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01" name="Google Shape;5601;g258ecb7b643_0_10035"/>
            <p:cNvSpPr/>
            <p:nvPr/>
          </p:nvSpPr>
          <p:spPr>
            <a:xfrm>
              <a:off x="41868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02" name="Google Shape;5602;g258ecb7b643_0_10035"/>
            <p:cNvSpPr/>
            <p:nvPr/>
          </p:nvSpPr>
          <p:spPr>
            <a:xfrm>
              <a:off x="40471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03" name="Google Shape;5603;g258ecb7b643_0_10035"/>
            <p:cNvSpPr/>
            <p:nvPr/>
          </p:nvSpPr>
          <p:spPr>
            <a:xfrm>
              <a:off x="3907491" y="3547977"/>
              <a:ext cx="71700" cy="71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04" name="Google Shape;5604;g258ecb7b643_0_10035"/>
            <p:cNvSpPr/>
            <p:nvPr/>
          </p:nvSpPr>
          <p:spPr>
            <a:xfrm>
              <a:off x="51647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05" name="Google Shape;5605;g258ecb7b643_0_10035"/>
            <p:cNvSpPr/>
            <p:nvPr/>
          </p:nvSpPr>
          <p:spPr>
            <a:xfrm>
              <a:off x="50250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06" name="Google Shape;5606;g258ecb7b643_0_10035"/>
            <p:cNvSpPr/>
            <p:nvPr/>
          </p:nvSpPr>
          <p:spPr>
            <a:xfrm>
              <a:off x="48853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07" name="Google Shape;5607;g258ecb7b643_0_10035"/>
            <p:cNvSpPr/>
            <p:nvPr/>
          </p:nvSpPr>
          <p:spPr>
            <a:xfrm>
              <a:off x="4745691" y="3547977"/>
              <a:ext cx="71700" cy="7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5608" name="Google Shape;5608;g258ecb7b643_0_10035"/>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5609" name="Shape 5609"/>
        <p:cNvGrpSpPr/>
        <p:nvPr/>
      </p:nvGrpSpPr>
      <p:grpSpPr>
        <a:xfrm>
          <a:off x="0" y="0"/>
          <a:ext cx="0" cy="0"/>
          <a:chOff x="0" y="0"/>
          <a:chExt cx="0" cy="0"/>
        </a:xfrm>
      </p:grpSpPr>
      <p:sp>
        <p:nvSpPr>
          <p:cNvPr id="5610" name="Google Shape;5610;g258ecb7b643_0_1005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611" name="Google Shape;5611;g258ecb7b643_0_1005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612" name="Google Shape;5612;g258ecb7b643_0_10050"/>
          <p:cNvGrpSpPr/>
          <p:nvPr/>
        </p:nvGrpSpPr>
        <p:grpSpPr>
          <a:xfrm>
            <a:off x="3907491" y="3547977"/>
            <a:ext cx="1329000" cy="71700"/>
            <a:chOff x="3837640" y="2865532"/>
            <a:chExt cx="1329000" cy="71700"/>
          </a:xfrm>
        </p:grpSpPr>
        <p:sp>
          <p:nvSpPr>
            <p:cNvPr id="5613" name="Google Shape;5613;g258ecb7b643_0_10050"/>
            <p:cNvSpPr/>
            <p:nvPr/>
          </p:nvSpPr>
          <p:spPr>
            <a:xfrm>
              <a:off x="45361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14" name="Google Shape;5614;g258ecb7b643_0_10050"/>
            <p:cNvSpPr/>
            <p:nvPr/>
          </p:nvSpPr>
          <p:spPr>
            <a:xfrm>
              <a:off x="43964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15" name="Google Shape;5615;g258ecb7b643_0_10050"/>
            <p:cNvSpPr/>
            <p:nvPr/>
          </p:nvSpPr>
          <p:spPr>
            <a:xfrm>
              <a:off x="42567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16" name="Google Shape;5616;g258ecb7b643_0_10050"/>
            <p:cNvSpPr/>
            <p:nvPr/>
          </p:nvSpPr>
          <p:spPr>
            <a:xfrm>
              <a:off x="41170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17" name="Google Shape;5617;g258ecb7b643_0_10050"/>
            <p:cNvSpPr/>
            <p:nvPr/>
          </p:nvSpPr>
          <p:spPr>
            <a:xfrm>
              <a:off x="39773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18" name="Google Shape;5618;g258ecb7b643_0_10050"/>
            <p:cNvSpPr/>
            <p:nvPr/>
          </p:nvSpPr>
          <p:spPr>
            <a:xfrm>
              <a:off x="38376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19" name="Google Shape;5619;g258ecb7b643_0_10050"/>
            <p:cNvSpPr/>
            <p:nvPr/>
          </p:nvSpPr>
          <p:spPr>
            <a:xfrm>
              <a:off x="50949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20" name="Google Shape;5620;g258ecb7b643_0_10050"/>
            <p:cNvSpPr/>
            <p:nvPr/>
          </p:nvSpPr>
          <p:spPr>
            <a:xfrm>
              <a:off x="49552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21" name="Google Shape;5621;g258ecb7b643_0_10050"/>
            <p:cNvSpPr/>
            <p:nvPr/>
          </p:nvSpPr>
          <p:spPr>
            <a:xfrm>
              <a:off x="48155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622" name="Google Shape;5622;g258ecb7b643_0_10050"/>
            <p:cNvSpPr/>
            <p:nvPr/>
          </p:nvSpPr>
          <p:spPr>
            <a:xfrm>
              <a:off x="46758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5623" name="Google Shape;5623;g258ecb7b643_0_10050"/>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5624" name="Shape 5624"/>
        <p:cNvGrpSpPr/>
        <p:nvPr/>
      </p:nvGrpSpPr>
      <p:grpSpPr>
        <a:xfrm>
          <a:off x="0" y="0"/>
          <a:ext cx="0" cy="0"/>
          <a:chOff x="0" y="0"/>
          <a:chExt cx="0" cy="0"/>
        </a:xfrm>
      </p:grpSpPr>
      <p:pic>
        <p:nvPicPr>
          <p:cNvPr descr="Background pattern&#10;&#10;Description automatically generated with medium confidence" id="5625" name="Google Shape;5625;g258ecb7b643_0_10065"/>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A group of people sitting at a table&#10;&#10;Description automatically generated with low confidence" id="5626" name="Google Shape;5626;g258ecb7b643_0_10065"/>
          <p:cNvPicPr preferRelativeResize="0"/>
          <p:nvPr/>
        </p:nvPicPr>
        <p:blipFill rotWithShape="1">
          <a:blip r:embed="rId3">
            <a:alphaModFix/>
          </a:blip>
          <a:srcRect b="0" l="11613" r="0" t="29183"/>
          <a:stretch/>
        </p:blipFill>
        <p:spPr>
          <a:xfrm>
            <a:off x="4864308" y="0"/>
            <a:ext cx="4279693" cy="5143500"/>
          </a:xfrm>
          <a:prstGeom prst="rect">
            <a:avLst/>
          </a:prstGeom>
          <a:noFill/>
          <a:ln>
            <a:noFill/>
          </a:ln>
        </p:spPr>
      </p:pic>
      <p:pic>
        <p:nvPicPr>
          <p:cNvPr descr="Shape&#10;&#10;Description automatically generated with low confidence" id="5627" name="Google Shape;5627;g258ecb7b643_0_1006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5628" name="Google Shape;5628;g258ecb7b643_0_10065"/>
          <p:cNvSpPr/>
          <p:nvPr/>
        </p:nvSpPr>
        <p:spPr>
          <a:xfrm>
            <a:off x="0" y="1107751"/>
            <a:ext cx="4864200" cy="292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629" name="Google Shape;5629;g258ecb7b643_0_10065"/>
          <p:cNvSpPr/>
          <p:nvPr/>
        </p:nvSpPr>
        <p:spPr>
          <a:xfrm>
            <a:off x="185197" y="1339045"/>
            <a:ext cx="69300" cy="2465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0" name="Google Shape;5630;g258ecb7b643_0_10065"/>
          <p:cNvSpPr txBox="1"/>
          <p:nvPr>
            <p:ph type="title"/>
          </p:nvPr>
        </p:nvSpPr>
        <p:spPr>
          <a:xfrm>
            <a:off x="387873" y="1377777"/>
            <a:ext cx="3421500" cy="4593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31" name="Google Shape;5631;g258ecb7b643_0_10065"/>
          <p:cNvSpPr txBox="1"/>
          <p:nvPr>
            <p:ph idx="1" type="body"/>
          </p:nvPr>
        </p:nvSpPr>
        <p:spPr>
          <a:xfrm>
            <a:off x="387873" y="1985160"/>
            <a:ext cx="4343100" cy="1819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474" name="Shape 474"/>
        <p:cNvGrpSpPr/>
        <p:nvPr/>
      </p:nvGrpSpPr>
      <p:grpSpPr>
        <a:xfrm>
          <a:off x="0" y="0"/>
          <a:ext cx="0" cy="0"/>
          <a:chOff x="0" y="0"/>
          <a:chExt cx="0" cy="0"/>
        </a:xfrm>
      </p:grpSpPr>
      <p:pic>
        <p:nvPicPr>
          <p:cNvPr descr="Shape&#10;&#10;Description automatically generated with low confidence" id="475" name="Google Shape;475;g22ec255c461_0_4726"/>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76" name="Google Shape;476;g22ec255c461_0_4726"/>
          <p:cNvSpPr/>
          <p:nvPr/>
        </p:nvSpPr>
        <p:spPr>
          <a:xfrm>
            <a:off x="4109012" y="748626"/>
            <a:ext cx="327300" cy="38082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477" name="Google Shape;477;g22ec255c461_0_4726"/>
          <p:cNvSpPr/>
          <p:nvPr>
            <p:ph idx="2" type="pic"/>
          </p:nvPr>
        </p:nvSpPr>
        <p:spPr>
          <a:xfrm>
            <a:off x="0" y="667604"/>
            <a:ext cx="4201500" cy="3970200"/>
          </a:xfrm>
          <a:prstGeom prst="rect">
            <a:avLst/>
          </a:prstGeom>
          <a:noFill/>
          <a:ln>
            <a:noFill/>
          </a:ln>
        </p:spPr>
      </p:sp>
      <p:sp>
        <p:nvSpPr>
          <p:cNvPr id="478" name="Google Shape;478;g22ec255c461_0_4726"/>
          <p:cNvSpPr/>
          <p:nvPr/>
        </p:nvSpPr>
        <p:spPr>
          <a:xfrm>
            <a:off x="4436268" y="973867"/>
            <a:ext cx="4707600" cy="51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479" name="Google Shape;479;g22ec255c461_0_4726"/>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0" name="Google Shape;480;g22ec255c461_0_4726"/>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5632" name="Shape 5632"/>
        <p:cNvGrpSpPr/>
        <p:nvPr/>
      </p:nvGrpSpPr>
      <p:grpSpPr>
        <a:xfrm>
          <a:off x="0" y="0"/>
          <a:ext cx="0" cy="0"/>
          <a:chOff x="0" y="0"/>
          <a:chExt cx="0" cy="0"/>
        </a:xfrm>
      </p:grpSpPr>
      <p:pic>
        <p:nvPicPr>
          <p:cNvPr descr="Background pattern&#10;&#10;Description automatically generated" id="5633" name="Google Shape;5633;g258ecb7b643_0_10073"/>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5634" name="Google Shape;5634;g258ecb7b643_0_10073"/>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635" name="Google Shape;5635;g258ecb7b643_0_10073"/>
          <p:cNvGrpSpPr/>
          <p:nvPr/>
        </p:nvGrpSpPr>
        <p:grpSpPr>
          <a:xfrm>
            <a:off x="-900" y="1034935"/>
            <a:ext cx="9146700" cy="1842089"/>
            <a:chOff x="-900" y="1034935"/>
            <a:chExt cx="9146700" cy="1842089"/>
          </a:xfrm>
        </p:grpSpPr>
        <p:sp>
          <p:nvSpPr>
            <p:cNvPr id="5636" name="Google Shape;5636;g258ecb7b643_0_10073"/>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5637" name="Google Shape;5637;g258ecb7b643_0_10073"/>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5638" name="Google Shape;5638;g258ecb7b643_0_10073"/>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5639" name="Google Shape;5639;g258ecb7b643_0_10073"/>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5640" name="Shape 5640"/>
        <p:cNvGrpSpPr/>
        <p:nvPr/>
      </p:nvGrpSpPr>
      <p:grpSpPr>
        <a:xfrm>
          <a:off x="0" y="0"/>
          <a:ext cx="0" cy="0"/>
          <a:chOff x="0" y="0"/>
          <a:chExt cx="0" cy="0"/>
        </a:xfrm>
      </p:grpSpPr>
      <p:pic>
        <p:nvPicPr>
          <p:cNvPr descr="Background pattern&#10;&#10;Description automatically generated" id="5641" name="Google Shape;5641;g258ecb7b643_0_10081"/>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5642" name="Google Shape;5642;g258ecb7b643_0_10081"/>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5643" name="Google Shape;5643;g258ecb7b643_0_10081"/>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5644" name="Google Shape;5644;g258ecb7b643_0_10081"/>
          <p:cNvSpPr/>
          <p:nvPr/>
        </p:nvSpPr>
        <p:spPr>
          <a:xfrm>
            <a:off x="0" y="1037770"/>
            <a:ext cx="9144000" cy="161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645" name="Google Shape;5645;g258ecb7b643_0_10081"/>
          <p:cNvPicPr preferRelativeResize="0"/>
          <p:nvPr/>
        </p:nvPicPr>
        <p:blipFill rotWithShape="1">
          <a:blip r:embed="rId4">
            <a:alphaModFix/>
          </a:blip>
          <a:srcRect b="47600" l="0" r="0" t="-454"/>
          <a:stretch/>
        </p:blipFill>
        <p:spPr>
          <a:xfrm flipH="1">
            <a:off x="349864" y="721112"/>
            <a:ext cx="3612539" cy="4395171"/>
          </a:xfrm>
          <a:prstGeom prst="rect">
            <a:avLst/>
          </a:prstGeom>
          <a:noFill/>
          <a:ln>
            <a:noFill/>
          </a:ln>
        </p:spPr>
      </p:pic>
      <p:sp>
        <p:nvSpPr>
          <p:cNvPr id="5646" name="Google Shape;5646;g258ecb7b643_0_10081"/>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5647" name="Shape 5647"/>
        <p:cNvGrpSpPr/>
        <p:nvPr/>
      </p:nvGrpSpPr>
      <p:grpSpPr>
        <a:xfrm>
          <a:off x="0" y="0"/>
          <a:ext cx="0" cy="0"/>
          <a:chOff x="0" y="0"/>
          <a:chExt cx="0" cy="0"/>
        </a:xfrm>
      </p:grpSpPr>
      <p:pic>
        <p:nvPicPr>
          <p:cNvPr descr="Background pattern&#10;&#10;Description automatically generated" id="5648" name="Google Shape;5648;g258ecb7b643_0_1008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5649" name="Google Shape;5649;g258ecb7b643_0_10088"/>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5650" name="Google Shape;5650;g258ecb7b643_0_10088"/>
          <p:cNvGrpSpPr/>
          <p:nvPr/>
        </p:nvGrpSpPr>
        <p:grpSpPr>
          <a:xfrm>
            <a:off x="-900" y="1034935"/>
            <a:ext cx="9146700" cy="1842089"/>
            <a:chOff x="-900" y="1034935"/>
            <a:chExt cx="9146700" cy="1842089"/>
          </a:xfrm>
        </p:grpSpPr>
        <p:sp>
          <p:nvSpPr>
            <p:cNvPr id="5651" name="Google Shape;5651;g258ecb7b643_0_10088"/>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5652" name="Google Shape;5652;g258ecb7b643_0_1008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5653" name="Google Shape;5653;g258ecb7b643_0_10088"/>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5654" name="Google Shape;5654;g258ecb7b643_0_10088"/>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5655" name="Shape 5655"/>
        <p:cNvGrpSpPr/>
        <p:nvPr/>
      </p:nvGrpSpPr>
      <p:grpSpPr>
        <a:xfrm>
          <a:off x="0" y="0"/>
          <a:ext cx="0" cy="0"/>
          <a:chOff x="0" y="0"/>
          <a:chExt cx="0" cy="0"/>
        </a:xfrm>
      </p:grpSpPr>
      <p:pic>
        <p:nvPicPr>
          <p:cNvPr descr="Background pattern&#10;&#10;Description automatically generated" id="5656" name="Google Shape;5656;g258ecb7b643_0_1009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5657" name="Google Shape;5657;g258ecb7b643_0_10096"/>
          <p:cNvPicPr preferRelativeResize="0"/>
          <p:nvPr/>
        </p:nvPicPr>
        <p:blipFill rotWithShape="1">
          <a:blip r:embed="rId3">
            <a:alphaModFix/>
          </a:blip>
          <a:srcRect b="0" l="0" r="0" t="0"/>
          <a:stretch/>
        </p:blipFill>
        <p:spPr>
          <a:xfrm>
            <a:off x="0" y="0"/>
            <a:ext cx="9143988" cy="5143492"/>
          </a:xfrm>
          <a:prstGeom prst="rect">
            <a:avLst/>
          </a:prstGeom>
          <a:noFill/>
          <a:ln>
            <a:noFill/>
          </a:ln>
        </p:spPr>
      </p:pic>
      <p:cxnSp>
        <p:nvCxnSpPr>
          <p:cNvPr id="5658" name="Google Shape;5658;g258ecb7b643_0_10096"/>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5659" name="Google Shape;5659;g258ecb7b643_0_10096"/>
          <p:cNvSpPr/>
          <p:nvPr/>
        </p:nvSpPr>
        <p:spPr>
          <a:xfrm>
            <a:off x="0" y="1037770"/>
            <a:ext cx="9144000" cy="161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660" name="Google Shape;5660;g258ecb7b643_0_10096"/>
          <p:cNvPicPr preferRelativeResize="0"/>
          <p:nvPr/>
        </p:nvPicPr>
        <p:blipFill rotWithShape="1">
          <a:blip r:embed="rId4">
            <a:alphaModFix/>
          </a:blip>
          <a:srcRect b="47600" l="0" r="0" t="-454"/>
          <a:stretch/>
        </p:blipFill>
        <p:spPr>
          <a:xfrm flipH="1">
            <a:off x="349864" y="721112"/>
            <a:ext cx="3612539" cy="4395171"/>
          </a:xfrm>
          <a:prstGeom prst="rect">
            <a:avLst/>
          </a:prstGeom>
          <a:noFill/>
          <a:ln>
            <a:noFill/>
          </a:ln>
        </p:spPr>
      </p:pic>
      <p:sp>
        <p:nvSpPr>
          <p:cNvPr id="5661" name="Google Shape;5661;g258ecb7b643_0_10096"/>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5662" name="Shape 5662"/>
        <p:cNvGrpSpPr/>
        <p:nvPr/>
      </p:nvGrpSpPr>
      <p:grpSpPr>
        <a:xfrm>
          <a:off x="0" y="0"/>
          <a:ext cx="0" cy="0"/>
          <a:chOff x="0" y="0"/>
          <a:chExt cx="0" cy="0"/>
        </a:xfrm>
      </p:grpSpPr>
      <p:pic>
        <p:nvPicPr>
          <p:cNvPr descr="Shape&#10;&#10;Description automatically generated with low confidence" id="5663" name="Google Shape;5663;g258ecb7b643_0_10103"/>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5664" name="Google Shape;5664;g258ecb7b643_0_10103"/>
          <p:cNvGrpSpPr/>
          <p:nvPr/>
        </p:nvGrpSpPr>
        <p:grpSpPr>
          <a:xfrm>
            <a:off x="2525236" y="825418"/>
            <a:ext cx="4093610" cy="4069126"/>
            <a:chOff x="2519466" y="821088"/>
            <a:chExt cx="4348428" cy="4322420"/>
          </a:xfrm>
        </p:grpSpPr>
        <p:sp>
          <p:nvSpPr>
            <p:cNvPr id="5665" name="Google Shape;5665;g258ecb7b643_0_10103"/>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66" name="Google Shape;5666;g258ecb7b643_0_10103"/>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67" name="Google Shape;5667;g258ecb7b643_0_10103"/>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68" name="Google Shape;5668;g258ecb7b643_0_10103"/>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69" name="Google Shape;5669;g258ecb7b643_0_10103"/>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70" name="Google Shape;5670;g258ecb7b643_0_10103"/>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671" name="Google Shape;5671;g258ecb7b643_0_10103"/>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72" name="Google Shape;5672;g258ecb7b643_0_10103"/>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73" name="Google Shape;5673;g258ecb7b643_0_10103"/>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74" name="Google Shape;5674;g258ecb7b643_0_10103"/>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75" name="Google Shape;5675;g258ecb7b643_0_1010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76" name="Google Shape;5676;g258ecb7b643_0_1010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5677" name="Shape 5677"/>
        <p:cNvGrpSpPr/>
        <p:nvPr/>
      </p:nvGrpSpPr>
      <p:grpSpPr>
        <a:xfrm>
          <a:off x="0" y="0"/>
          <a:ext cx="0" cy="0"/>
          <a:chOff x="0" y="0"/>
          <a:chExt cx="0" cy="0"/>
        </a:xfrm>
      </p:grpSpPr>
      <p:pic>
        <p:nvPicPr>
          <p:cNvPr descr="Shape&#10;&#10;Description automatically generated with low confidence" id="5678" name="Google Shape;5678;g258ecb7b643_0_10118"/>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5679" name="Google Shape;5679;g258ecb7b643_0_10118"/>
          <p:cNvGrpSpPr/>
          <p:nvPr/>
        </p:nvGrpSpPr>
        <p:grpSpPr>
          <a:xfrm>
            <a:off x="2525236" y="825418"/>
            <a:ext cx="4093610" cy="4069126"/>
            <a:chOff x="2519466" y="821088"/>
            <a:chExt cx="4348428" cy="4322420"/>
          </a:xfrm>
        </p:grpSpPr>
        <p:sp>
          <p:nvSpPr>
            <p:cNvPr id="5680" name="Google Shape;5680;g258ecb7b643_0_10118"/>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81" name="Google Shape;5681;g258ecb7b643_0_10118"/>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82" name="Google Shape;5682;g258ecb7b643_0_10118"/>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83" name="Google Shape;5683;g258ecb7b643_0_10118"/>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84" name="Google Shape;5684;g258ecb7b643_0_10118"/>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685" name="Google Shape;5685;g258ecb7b643_0_10118"/>
            <p:cNvSpPr/>
            <p:nvPr/>
          </p:nvSpPr>
          <p:spPr>
            <a:xfrm>
              <a:off x="4284700" y="2556862"/>
              <a:ext cx="825900" cy="825900"/>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686" name="Google Shape;5686;g258ecb7b643_0_10118"/>
          <p:cNvSpPr txBox="1"/>
          <p:nvPr>
            <p:ph idx="1" type="body"/>
          </p:nvPr>
        </p:nvSpPr>
        <p:spPr>
          <a:xfrm>
            <a:off x="3875292" y="1277417"/>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87" name="Google Shape;5687;g258ecb7b643_0_10118"/>
          <p:cNvSpPr txBox="1"/>
          <p:nvPr>
            <p:ph idx="2" type="body"/>
          </p:nvPr>
        </p:nvSpPr>
        <p:spPr>
          <a:xfrm>
            <a:off x="2696436" y="265899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88" name="Google Shape;5688;g258ecb7b643_0_10118"/>
          <p:cNvSpPr txBox="1"/>
          <p:nvPr>
            <p:ph idx="3" type="body"/>
          </p:nvPr>
        </p:nvSpPr>
        <p:spPr>
          <a:xfrm>
            <a:off x="5061839" y="2645914"/>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89" name="Google Shape;5689;g258ecb7b643_0_10118"/>
          <p:cNvSpPr txBox="1"/>
          <p:nvPr>
            <p:ph idx="4" type="body"/>
          </p:nvPr>
        </p:nvSpPr>
        <p:spPr>
          <a:xfrm>
            <a:off x="3890758" y="3936168"/>
            <a:ext cx="1377900" cy="358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90" name="Google Shape;5690;g258ecb7b643_0_1011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91" name="Google Shape;5691;g258ecb7b643_0_1011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JrNkf65ruo=">
    <p:spTree>
      <p:nvGrpSpPr>
        <p:cNvPr id="5692" name="Shape 5692"/>
        <p:cNvGrpSpPr/>
        <p:nvPr/>
      </p:nvGrpSpPr>
      <p:grpSpPr>
        <a:xfrm>
          <a:off x="0" y="0"/>
          <a:ext cx="0" cy="0"/>
          <a:chOff x="0" y="0"/>
          <a:chExt cx="0" cy="0"/>
        </a:xfrm>
      </p:grpSpPr>
      <p:pic>
        <p:nvPicPr>
          <p:cNvPr id="5693" name="Google Shape;5693;g258ecb7b643_0_10133"/>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Shape&#10;&#10;Description automatically generated with low confidence" id="5694" name="Google Shape;5694;g258ecb7b643_0_10133"/>
          <p:cNvPicPr preferRelativeResize="0"/>
          <p:nvPr/>
        </p:nvPicPr>
        <p:blipFill rotWithShape="1">
          <a:blip r:embed="rId3">
            <a:alphaModFix/>
          </a:blip>
          <a:srcRect b="0" l="0" r="0" t="0"/>
          <a:stretch/>
        </p:blipFill>
        <p:spPr>
          <a:xfrm>
            <a:off x="0" y="0"/>
            <a:ext cx="9143988" cy="5147999"/>
          </a:xfrm>
          <a:prstGeom prst="rect">
            <a:avLst/>
          </a:prstGeom>
          <a:noFill/>
          <a:ln>
            <a:noFill/>
          </a:ln>
        </p:spPr>
      </p:pic>
      <p:pic>
        <p:nvPicPr>
          <p:cNvPr descr="A picture containing text, dark, night sky&#10;&#10;Description automatically generated" id="5695" name="Google Shape;5695;g258ecb7b643_0_10133"/>
          <p:cNvPicPr preferRelativeResize="0"/>
          <p:nvPr/>
        </p:nvPicPr>
        <p:blipFill rotWithShape="1">
          <a:blip r:embed="rId4">
            <a:alphaModFix/>
          </a:blip>
          <a:srcRect b="0" l="0" r="0" t="0"/>
          <a:stretch/>
        </p:blipFill>
        <p:spPr>
          <a:xfrm>
            <a:off x="962283" y="914400"/>
            <a:ext cx="7219434" cy="3459479"/>
          </a:xfrm>
          <a:prstGeom prst="rect">
            <a:avLst/>
          </a:prstGeom>
          <a:noFill/>
          <a:ln>
            <a:noFill/>
          </a:ln>
        </p:spPr>
      </p:pic>
      <p:pic>
        <p:nvPicPr>
          <p:cNvPr descr="Chart&#10;&#10;Description automatically generated" id="5696" name="Google Shape;5696;g258ecb7b643_0_10133"/>
          <p:cNvPicPr preferRelativeResize="0"/>
          <p:nvPr/>
        </p:nvPicPr>
        <p:blipFill rotWithShape="1">
          <a:blip r:embed="rId5">
            <a:alphaModFix/>
          </a:blip>
          <a:srcRect b="0" l="0" r="0" t="0"/>
          <a:stretch/>
        </p:blipFill>
        <p:spPr>
          <a:xfrm>
            <a:off x="2567940" y="1200369"/>
            <a:ext cx="4008121" cy="2742763"/>
          </a:xfrm>
          <a:prstGeom prst="rect">
            <a:avLst/>
          </a:prstGeom>
          <a:noFill/>
          <a:ln>
            <a:noFill/>
          </a:ln>
        </p:spPr>
      </p:pic>
      <p:sp>
        <p:nvSpPr>
          <p:cNvPr id="5697" name="Google Shape;5697;g258ecb7b643_0_10133"/>
          <p:cNvSpPr txBox="1"/>
          <p:nvPr>
            <p:ph idx="1" type="body"/>
          </p:nvPr>
        </p:nvSpPr>
        <p:spPr>
          <a:xfrm rot="-525880">
            <a:off x="2714146" y="2148468"/>
            <a:ext cx="3673801" cy="5545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NcEwU4sF0U=">
    <p:spTree>
      <p:nvGrpSpPr>
        <p:cNvPr id="5698" name="Shape 5698"/>
        <p:cNvGrpSpPr/>
        <p:nvPr/>
      </p:nvGrpSpPr>
      <p:grpSpPr>
        <a:xfrm>
          <a:off x="0" y="0"/>
          <a:ext cx="0" cy="0"/>
          <a:chOff x="0" y="0"/>
          <a:chExt cx="0" cy="0"/>
        </a:xfrm>
      </p:grpSpPr>
      <p:grpSp>
        <p:nvGrpSpPr>
          <p:cNvPr id="5699" name="Google Shape;5699;g258ecb7b643_0_10139"/>
          <p:cNvGrpSpPr/>
          <p:nvPr/>
        </p:nvGrpSpPr>
        <p:grpSpPr>
          <a:xfrm>
            <a:off x="444" y="0"/>
            <a:ext cx="9143558" cy="5143500"/>
            <a:chOff x="444" y="317809"/>
            <a:chExt cx="9143558" cy="5143500"/>
          </a:xfrm>
        </p:grpSpPr>
        <p:pic>
          <p:nvPicPr>
            <p:cNvPr descr="Surface chart&#10;&#10;Description automatically generated with low confidence" id="5700" name="Google Shape;5700;g258ecb7b643_0_10139"/>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5701" name="Google Shape;5701;g258ecb7b643_0_10139"/>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5702" name="Google Shape;5702;g258ecb7b643_0_10139"/>
          <p:cNvPicPr preferRelativeResize="0"/>
          <p:nvPr/>
        </p:nvPicPr>
        <p:blipFill rotWithShape="1">
          <a:blip r:embed="rId3">
            <a:alphaModFix/>
          </a:blip>
          <a:srcRect b="0" l="0" r="0" t="0"/>
          <a:stretch/>
        </p:blipFill>
        <p:spPr>
          <a:xfrm>
            <a:off x="0" y="0"/>
            <a:ext cx="9143988" cy="5143492"/>
          </a:xfrm>
          <a:prstGeom prst="rect">
            <a:avLst/>
          </a:prstGeom>
          <a:noFill/>
          <a:ln>
            <a:noFill/>
          </a:ln>
        </p:spPr>
      </p:pic>
      <p:pic>
        <p:nvPicPr>
          <p:cNvPr descr="A picture containing text&#10;&#10;Description automatically generated" id="5703" name="Google Shape;5703;g258ecb7b643_0_10139"/>
          <p:cNvPicPr preferRelativeResize="0"/>
          <p:nvPr/>
        </p:nvPicPr>
        <p:blipFill rotWithShape="1">
          <a:blip r:embed="rId4">
            <a:alphaModFix amt="85000"/>
          </a:blip>
          <a:srcRect b="0" l="0" r="0" t="0"/>
          <a:stretch/>
        </p:blipFill>
        <p:spPr>
          <a:xfrm>
            <a:off x="2251213" y="1143261"/>
            <a:ext cx="4641575" cy="2799229"/>
          </a:xfrm>
          <a:prstGeom prst="rect">
            <a:avLst/>
          </a:prstGeom>
          <a:noFill/>
          <a:ln>
            <a:noFill/>
          </a:ln>
        </p:spPr>
      </p:pic>
      <p:sp>
        <p:nvSpPr>
          <p:cNvPr id="5704" name="Google Shape;5704;g258ecb7b643_0_10139"/>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05" name="Google Shape;5705;g258ecb7b643_0_10139"/>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5706" name="Shape 5706"/>
        <p:cNvGrpSpPr/>
        <p:nvPr/>
      </p:nvGrpSpPr>
      <p:grpSpPr>
        <a:xfrm>
          <a:off x="0" y="0"/>
          <a:ext cx="0" cy="0"/>
          <a:chOff x="0" y="0"/>
          <a:chExt cx="0" cy="0"/>
        </a:xfrm>
      </p:grpSpPr>
      <p:pic>
        <p:nvPicPr>
          <p:cNvPr id="5707" name="Google Shape;5707;g258ecb7b643_0_10147"/>
          <p:cNvPicPr preferRelativeResize="0"/>
          <p:nvPr/>
        </p:nvPicPr>
        <p:blipFill rotWithShape="1">
          <a:blip r:embed="rId2">
            <a:alphaModFix amt="70000"/>
          </a:blip>
          <a:srcRect b="12613" l="0" r="0" t="1814"/>
          <a:stretch/>
        </p:blipFill>
        <p:spPr>
          <a:xfrm>
            <a:off x="0" y="-1"/>
            <a:ext cx="9144000" cy="5143501"/>
          </a:xfrm>
          <a:prstGeom prst="rect">
            <a:avLst/>
          </a:prstGeom>
          <a:noFill/>
          <a:ln>
            <a:noFill/>
          </a:ln>
        </p:spPr>
      </p:pic>
      <p:pic>
        <p:nvPicPr>
          <p:cNvPr descr="Shape&#10;&#10;Description automatically generated with low confidence" id="5708" name="Google Shape;5708;g258ecb7b643_0_10147"/>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5709" name="Google Shape;5709;g258ecb7b643_0_10147"/>
          <p:cNvSpPr/>
          <p:nvPr/>
        </p:nvSpPr>
        <p:spPr>
          <a:xfrm>
            <a:off x="3322314" y="1790299"/>
            <a:ext cx="2539500" cy="645000"/>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5710" name="Google Shape;5710;g258ecb7b643_0_10147"/>
          <p:cNvSpPr txBox="1"/>
          <p:nvPr>
            <p:ph idx="1" type="body"/>
          </p:nvPr>
        </p:nvSpPr>
        <p:spPr>
          <a:xfrm>
            <a:off x="3553313" y="1914665"/>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1" name="Google Shape;5711;g258ecb7b643_0_10147"/>
          <p:cNvSpPr txBox="1"/>
          <p:nvPr>
            <p:ph idx="2" type="body"/>
          </p:nvPr>
        </p:nvSpPr>
        <p:spPr>
          <a:xfrm>
            <a:off x="2770956" y="2580686"/>
            <a:ext cx="3602100" cy="7197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5712" name="Shape 5712"/>
        <p:cNvGrpSpPr/>
        <p:nvPr/>
      </p:nvGrpSpPr>
      <p:grpSpPr>
        <a:xfrm>
          <a:off x="0" y="0"/>
          <a:ext cx="0" cy="0"/>
          <a:chOff x="0" y="0"/>
          <a:chExt cx="0" cy="0"/>
        </a:xfrm>
      </p:grpSpPr>
      <p:grpSp>
        <p:nvGrpSpPr>
          <p:cNvPr id="5713" name="Google Shape;5713;g258ecb7b643_0_10153"/>
          <p:cNvGrpSpPr/>
          <p:nvPr/>
        </p:nvGrpSpPr>
        <p:grpSpPr>
          <a:xfrm>
            <a:off x="-3149" y="1"/>
            <a:ext cx="9147111" cy="5143559"/>
            <a:chOff x="-3149" y="1"/>
            <a:chExt cx="9147111" cy="5143559"/>
          </a:xfrm>
        </p:grpSpPr>
        <p:pic>
          <p:nvPicPr>
            <p:cNvPr id="5714" name="Google Shape;5714;g258ecb7b643_0_10153"/>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5715" name="Google Shape;5715;g258ecb7b643_0_10153"/>
            <p:cNvSpPr/>
            <p:nvPr/>
          </p:nvSpPr>
          <p:spPr>
            <a:xfrm>
              <a:off x="-938" y="2804160"/>
              <a:ext cx="9144900" cy="2339400"/>
            </a:xfrm>
            <a:prstGeom prst="rect">
              <a:avLst/>
            </a:prstGeom>
            <a:solidFill>
              <a:schemeClr val="dk2">
                <a:alpha val="749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5716" name="Google Shape;5716;g258ecb7b643_0_10153"/>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5717" name="Google Shape;5717;g258ecb7b643_0_10153"/>
          <p:cNvGrpSpPr/>
          <p:nvPr/>
        </p:nvGrpSpPr>
        <p:grpSpPr>
          <a:xfrm>
            <a:off x="2349421" y="1908829"/>
            <a:ext cx="4506165" cy="1790724"/>
            <a:chOff x="2560319" y="1790699"/>
            <a:chExt cx="4084261" cy="1623062"/>
          </a:xfrm>
        </p:grpSpPr>
        <p:sp>
          <p:nvSpPr>
            <p:cNvPr id="5718" name="Google Shape;5718;g258ecb7b643_0_10153"/>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5719" name="Google Shape;5719;g258ecb7b643_0_10153"/>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5720" name="Google Shape;5720;g258ecb7b643_0_10153"/>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1" name="Google Shape;5721;g258ecb7b643_0_10153"/>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481" name="Shape 481"/>
        <p:cNvGrpSpPr/>
        <p:nvPr/>
      </p:nvGrpSpPr>
      <p:grpSpPr>
        <a:xfrm>
          <a:off x="0" y="0"/>
          <a:ext cx="0" cy="0"/>
          <a:chOff x="0" y="0"/>
          <a:chExt cx="0" cy="0"/>
        </a:xfrm>
      </p:grpSpPr>
      <p:pic>
        <p:nvPicPr>
          <p:cNvPr descr="Shape&#10;&#10;Description automatically generated with low confidence" id="482" name="Google Shape;482;g22ec255c461_0_4733"/>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83" name="Google Shape;483;g22ec255c461_0_4733"/>
          <p:cNvSpPr/>
          <p:nvPr/>
        </p:nvSpPr>
        <p:spPr>
          <a:xfrm>
            <a:off x="4109012" y="748626"/>
            <a:ext cx="327300" cy="3808200"/>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484" name="Google Shape;484;g22ec255c461_0_4733"/>
          <p:cNvSpPr/>
          <p:nvPr>
            <p:ph idx="2" type="pic"/>
          </p:nvPr>
        </p:nvSpPr>
        <p:spPr>
          <a:xfrm>
            <a:off x="0" y="667604"/>
            <a:ext cx="4201500" cy="3970200"/>
          </a:xfrm>
          <a:prstGeom prst="rect">
            <a:avLst/>
          </a:prstGeom>
          <a:noFill/>
          <a:ln>
            <a:noFill/>
          </a:ln>
        </p:spPr>
      </p:sp>
      <p:sp>
        <p:nvSpPr>
          <p:cNvPr id="485" name="Google Shape;485;g22ec255c461_0_4733"/>
          <p:cNvSpPr/>
          <p:nvPr/>
        </p:nvSpPr>
        <p:spPr>
          <a:xfrm>
            <a:off x="4436268" y="973867"/>
            <a:ext cx="4707600" cy="513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486" name="Google Shape;486;g22ec255c461_0_4733"/>
          <p:cNvSpPr txBox="1"/>
          <p:nvPr>
            <p:ph idx="1" type="body"/>
          </p:nvPr>
        </p:nvSpPr>
        <p:spPr>
          <a:xfrm>
            <a:off x="4572001" y="1644099"/>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7" name="Google Shape;487;g22ec255c461_0_4733"/>
          <p:cNvSpPr txBox="1"/>
          <p:nvPr>
            <p:ph type="title"/>
          </p:nvPr>
        </p:nvSpPr>
        <p:spPr>
          <a:xfrm>
            <a:off x="4572001" y="1058782"/>
            <a:ext cx="44364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5722" name="Shape 5722"/>
        <p:cNvGrpSpPr/>
        <p:nvPr/>
      </p:nvGrpSpPr>
      <p:grpSpPr>
        <a:xfrm>
          <a:off x="0" y="0"/>
          <a:ext cx="0" cy="0"/>
          <a:chOff x="0" y="0"/>
          <a:chExt cx="0" cy="0"/>
        </a:xfrm>
      </p:grpSpPr>
      <p:grpSp>
        <p:nvGrpSpPr>
          <p:cNvPr id="5723" name="Google Shape;5723;g258ecb7b643_0_10163"/>
          <p:cNvGrpSpPr/>
          <p:nvPr/>
        </p:nvGrpSpPr>
        <p:grpSpPr>
          <a:xfrm>
            <a:off x="-3149" y="1"/>
            <a:ext cx="9147111" cy="5143559"/>
            <a:chOff x="-3149" y="1"/>
            <a:chExt cx="9147111" cy="5143559"/>
          </a:xfrm>
        </p:grpSpPr>
        <p:pic>
          <p:nvPicPr>
            <p:cNvPr id="5724" name="Google Shape;5724;g258ecb7b643_0_10163"/>
            <p:cNvPicPr preferRelativeResize="0"/>
            <p:nvPr/>
          </p:nvPicPr>
          <p:blipFill rotWithShape="1">
            <a:blip r:embed="rId2">
              <a:alphaModFix/>
            </a:blip>
            <a:srcRect b="12942" l="0" r="0" t="2683"/>
            <a:stretch/>
          </p:blipFill>
          <p:spPr>
            <a:xfrm>
              <a:off x="-3149" y="1"/>
              <a:ext cx="9144004" cy="5143500"/>
            </a:xfrm>
            <a:prstGeom prst="rect">
              <a:avLst/>
            </a:prstGeom>
            <a:noFill/>
            <a:ln>
              <a:noFill/>
            </a:ln>
          </p:spPr>
        </p:pic>
        <p:sp>
          <p:nvSpPr>
            <p:cNvPr id="5725" name="Google Shape;5725;g258ecb7b643_0_10163"/>
            <p:cNvSpPr/>
            <p:nvPr/>
          </p:nvSpPr>
          <p:spPr>
            <a:xfrm>
              <a:off x="-938" y="2804160"/>
              <a:ext cx="9144900" cy="2339400"/>
            </a:xfrm>
            <a:prstGeom prst="rect">
              <a:avLst/>
            </a:prstGeom>
            <a:solidFill>
              <a:schemeClr val="accent1">
                <a:alpha val="749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5726" name="Google Shape;5726;g258ecb7b643_0_10163"/>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5727" name="Google Shape;5727;g258ecb7b643_0_10163"/>
          <p:cNvGrpSpPr/>
          <p:nvPr/>
        </p:nvGrpSpPr>
        <p:grpSpPr>
          <a:xfrm>
            <a:off x="2349421" y="1908829"/>
            <a:ext cx="4506165" cy="1790724"/>
            <a:chOff x="2560319" y="1790699"/>
            <a:chExt cx="4084261" cy="1623062"/>
          </a:xfrm>
        </p:grpSpPr>
        <p:sp>
          <p:nvSpPr>
            <p:cNvPr id="5728" name="Google Shape;5728;g258ecb7b643_0_10163"/>
            <p:cNvSpPr/>
            <p:nvPr/>
          </p:nvSpPr>
          <p:spPr>
            <a:xfrm>
              <a:off x="2560319" y="1790699"/>
              <a:ext cx="4023300" cy="1562100"/>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5729" name="Google Shape;5729;g258ecb7b643_0_10163"/>
            <p:cNvSpPr/>
            <p:nvPr/>
          </p:nvSpPr>
          <p:spPr>
            <a:xfrm>
              <a:off x="2621280" y="1851661"/>
              <a:ext cx="4023300" cy="1562100"/>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5730" name="Google Shape;5730;g258ecb7b643_0_10163"/>
          <p:cNvSpPr txBox="1"/>
          <p:nvPr>
            <p:ph idx="1" type="body"/>
          </p:nvPr>
        </p:nvSpPr>
        <p:spPr>
          <a:xfrm>
            <a:off x="3553313" y="2127464"/>
            <a:ext cx="2077500" cy="396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1" name="Google Shape;5731;g258ecb7b643_0_10163"/>
          <p:cNvSpPr txBox="1"/>
          <p:nvPr>
            <p:ph idx="2" type="body"/>
          </p:nvPr>
        </p:nvSpPr>
        <p:spPr>
          <a:xfrm>
            <a:off x="2770956" y="2643161"/>
            <a:ext cx="3602100" cy="7758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xKhMY10BUg=">
    <p:spTree>
      <p:nvGrpSpPr>
        <p:cNvPr id="5732" name="Shape 5732"/>
        <p:cNvGrpSpPr/>
        <p:nvPr/>
      </p:nvGrpSpPr>
      <p:grpSpPr>
        <a:xfrm>
          <a:off x="0" y="0"/>
          <a:ext cx="0" cy="0"/>
          <a:chOff x="0" y="0"/>
          <a:chExt cx="0" cy="0"/>
        </a:xfrm>
      </p:grpSpPr>
      <p:sp>
        <p:nvSpPr>
          <p:cNvPr id="5733" name="Google Shape;5733;g258ecb7b643_0_10173"/>
          <p:cNvSpPr/>
          <p:nvPr/>
        </p:nvSpPr>
        <p:spPr>
          <a:xfrm>
            <a:off x="4690334" y="0"/>
            <a:ext cx="4453800" cy="5139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34" name="Google Shape;5734;g258ecb7b643_0_10173"/>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735" name="Google Shape;5735;g258ecb7b643_0_10173"/>
          <p:cNvSpPr/>
          <p:nvPr>
            <p:ph idx="2" type="pic"/>
          </p:nvPr>
        </p:nvSpPr>
        <p:spPr>
          <a:xfrm>
            <a:off x="-1" y="0"/>
            <a:ext cx="4690200" cy="5139900"/>
          </a:xfrm>
          <a:prstGeom prst="rect">
            <a:avLst/>
          </a:prstGeom>
          <a:noFill/>
          <a:ln>
            <a:noFill/>
          </a:ln>
        </p:spPr>
      </p:sp>
      <p:sp>
        <p:nvSpPr>
          <p:cNvPr id="5736" name="Google Shape;5736;g258ecb7b643_0_10173"/>
          <p:cNvSpPr/>
          <p:nvPr/>
        </p:nvSpPr>
        <p:spPr>
          <a:xfrm>
            <a:off x="4548336" y="420700"/>
            <a:ext cx="4595700" cy="428100"/>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5737" name="Google Shape;5737;g258ecb7b643_0_10173"/>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8" name="Google Shape;5738;g258ecb7b643_0_10173"/>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Quy1tXcVc=">
    <p:spTree>
      <p:nvGrpSpPr>
        <p:cNvPr id="5739" name="Shape 5739"/>
        <p:cNvGrpSpPr/>
        <p:nvPr/>
      </p:nvGrpSpPr>
      <p:grpSpPr>
        <a:xfrm>
          <a:off x="0" y="0"/>
          <a:ext cx="0" cy="0"/>
          <a:chOff x="0" y="0"/>
          <a:chExt cx="0" cy="0"/>
        </a:xfrm>
      </p:grpSpPr>
      <p:sp>
        <p:nvSpPr>
          <p:cNvPr id="5740" name="Google Shape;5740;g258ecb7b643_0_10180"/>
          <p:cNvSpPr/>
          <p:nvPr/>
        </p:nvSpPr>
        <p:spPr>
          <a:xfrm>
            <a:off x="4690334" y="0"/>
            <a:ext cx="4453800" cy="5139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41" name="Google Shape;5741;g258ecb7b643_0_10180"/>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742" name="Google Shape;5742;g258ecb7b643_0_10180"/>
          <p:cNvSpPr/>
          <p:nvPr>
            <p:ph idx="2" type="pic"/>
          </p:nvPr>
        </p:nvSpPr>
        <p:spPr>
          <a:xfrm>
            <a:off x="-1" y="0"/>
            <a:ext cx="4690200" cy="5139900"/>
          </a:xfrm>
          <a:prstGeom prst="rect">
            <a:avLst/>
          </a:prstGeom>
          <a:noFill/>
          <a:ln>
            <a:noFill/>
          </a:ln>
        </p:spPr>
      </p:sp>
      <p:sp>
        <p:nvSpPr>
          <p:cNvPr id="5743" name="Google Shape;5743;g258ecb7b643_0_10180"/>
          <p:cNvSpPr/>
          <p:nvPr/>
        </p:nvSpPr>
        <p:spPr>
          <a:xfrm>
            <a:off x="4548336" y="420700"/>
            <a:ext cx="4595700" cy="428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5744" name="Google Shape;5744;g258ecb7b643_0_10180"/>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45" name="Google Shape;5745;g258ecb7b643_0_10180"/>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3UAMP4NWlc=">
    <p:spTree>
      <p:nvGrpSpPr>
        <p:cNvPr id="5746" name="Shape 5746"/>
        <p:cNvGrpSpPr/>
        <p:nvPr/>
      </p:nvGrpSpPr>
      <p:grpSpPr>
        <a:xfrm>
          <a:off x="0" y="0"/>
          <a:ext cx="0" cy="0"/>
          <a:chOff x="0" y="0"/>
          <a:chExt cx="0" cy="0"/>
        </a:xfrm>
      </p:grpSpPr>
      <p:sp>
        <p:nvSpPr>
          <p:cNvPr id="5747" name="Google Shape;5747;g258ecb7b643_0_10187"/>
          <p:cNvSpPr/>
          <p:nvPr/>
        </p:nvSpPr>
        <p:spPr>
          <a:xfrm>
            <a:off x="4690334" y="0"/>
            <a:ext cx="4453800" cy="513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48" name="Google Shape;5748;g258ecb7b643_0_10187"/>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749" name="Google Shape;5749;g258ecb7b643_0_10187"/>
          <p:cNvSpPr/>
          <p:nvPr>
            <p:ph idx="2" type="pic"/>
          </p:nvPr>
        </p:nvSpPr>
        <p:spPr>
          <a:xfrm>
            <a:off x="-1" y="0"/>
            <a:ext cx="4690200" cy="5139900"/>
          </a:xfrm>
          <a:prstGeom prst="rect">
            <a:avLst/>
          </a:prstGeom>
          <a:noFill/>
          <a:ln>
            <a:noFill/>
          </a:ln>
        </p:spPr>
      </p:sp>
      <p:sp>
        <p:nvSpPr>
          <p:cNvPr id="5750" name="Google Shape;5750;g258ecb7b643_0_10187"/>
          <p:cNvSpPr/>
          <p:nvPr/>
        </p:nvSpPr>
        <p:spPr>
          <a:xfrm>
            <a:off x="4548336" y="420700"/>
            <a:ext cx="4595700" cy="428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5751" name="Google Shape;5751;g258ecb7b643_0_10187"/>
          <p:cNvSpPr txBox="1"/>
          <p:nvPr>
            <p:ph idx="1" type="body"/>
          </p:nvPr>
        </p:nvSpPr>
        <p:spPr>
          <a:xfrm>
            <a:off x="4849731" y="1061223"/>
            <a:ext cx="4140300" cy="35685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2" name="Google Shape;5752;g258ecb7b643_0_10187"/>
          <p:cNvSpPr txBox="1"/>
          <p:nvPr>
            <p:ph type="title"/>
          </p:nvPr>
        </p:nvSpPr>
        <p:spPr>
          <a:xfrm>
            <a:off x="4849731" y="462740"/>
            <a:ext cx="4140300" cy="3441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FbYH43c5pU=">
    <p:spTree>
      <p:nvGrpSpPr>
        <p:cNvPr id="5753" name="Shape 5753"/>
        <p:cNvGrpSpPr/>
        <p:nvPr/>
      </p:nvGrpSpPr>
      <p:grpSpPr>
        <a:xfrm>
          <a:off x="0" y="0"/>
          <a:ext cx="0" cy="0"/>
          <a:chOff x="0" y="0"/>
          <a:chExt cx="0" cy="0"/>
        </a:xfrm>
      </p:grpSpPr>
      <p:pic>
        <p:nvPicPr>
          <p:cNvPr descr="Shape&#10;&#10;Description automatically generated with low confidence" id="5754" name="Google Shape;5754;g258ecb7b643_0_10194"/>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5755" name="Google Shape;5755;g258ecb7b643_0_10194"/>
          <p:cNvGrpSpPr/>
          <p:nvPr/>
        </p:nvGrpSpPr>
        <p:grpSpPr>
          <a:xfrm>
            <a:off x="0" y="2399230"/>
            <a:ext cx="9144000" cy="2349714"/>
            <a:chOff x="0" y="2182920"/>
            <a:chExt cx="9144000" cy="2349714"/>
          </a:xfrm>
        </p:grpSpPr>
        <p:sp>
          <p:nvSpPr>
            <p:cNvPr id="5756" name="Google Shape;5756;g258ecb7b643_0_10194"/>
            <p:cNvSpPr/>
            <p:nvPr/>
          </p:nvSpPr>
          <p:spPr>
            <a:xfrm>
              <a:off x="0" y="2689734"/>
              <a:ext cx="9144000" cy="18429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757" name="Google Shape;5757;g258ecb7b643_0_10194"/>
            <p:cNvGrpSpPr/>
            <p:nvPr/>
          </p:nvGrpSpPr>
          <p:grpSpPr>
            <a:xfrm>
              <a:off x="1229347" y="2182920"/>
              <a:ext cx="6685341" cy="1002300"/>
              <a:chOff x="976268" y="2064936"/>
              <a:chExt cx="6685341" cy="1002300"/>
            </a:xfrm>
          </p:grpSpPr>
          <p:sp>
            <p:nvSpPr>
              <p:cNvPr id="5758" name="Google Shape;5758;g258ecb7b643_0_10194"/>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9" name="Google Shape;5759;g258ecb7b643_0_10194"/>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60" name="Google Shape;5760;g258ecb7b643_0_10194"/>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761" name="Google Shape;5761;g258ecb7b643_0_10194"/>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2" name="Google Shape;5762;g258ecb7b643_0_10194"/>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3" name="Google Shape;5763;g258ecb7b643_0_10194"/>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4" name="Google Shape;5764;g258ecb7b643_0_10194"/>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5" name="Google Shape;5765;g258ecb7b643_0_10194"/>
          <p:cNvSpPr/>
          <p:nvPr>
            <p:ph idx="5" type="pic"/>
          </p:nvPr>
        </p:nvSpPr>
        <p:spPr>
          <a:xfrm>
            <a:off x="1460973" y="2631002"/>
            <a:ext cx="539100" cy="538800"/>
          </a:xfrm>
          <a:prstGeom prst="rect">
            <a:avLst/>
          </a:prstGeom>
          <a:noFill/>
          <a:ln>
            <a:noFill/>
          </a:ln>
        </p:spPr>
      </p:sp>
      <p:sp>
        <p:nvSpPr>
          <p:cNvPr id="5766" name="Google Shape;5766;g258ecb7b643_0_10194"/>
          <p:cNvSpPr/>
          <p:nvPr>
            <p:ph idx="6" type="pic"/>
          </p:nvPr>
        </p:nvSpPr>
        <p:spPr>
          <a:xfrm>
            <a:off x="4302493" y="2631002"/>
            <a:ext cx="539100" cy="538800"/>
          </a:xfrm>
          <a:prstGeom prst="rect">
            <a:avLst/>
          </a:prstGeom>
          <a:noFill/>
          <a:ln>
            <a:noFill/>
          </a:ln>
        </p:spPr>
      </p:sp>
      <p:sp>
        <p:nvSpPr>
          <p:cNvPr id="5767" name="Google Shape;5767;g258ecb7b643_0_10194"/>
          <p:cNvSpPr/>
          <p:nvPr>
            <p:ph idx="7" type="pic"/>
          </p:nvPr>
        </p:nvSpPr>
        <p:spPr>
          <a:xfrm>
            <a:off x="7144013" y="2631002"/>
            <a:ext cx="539100" cy="538800"/>
          </a:xfrm>
          <a:prstGeom prst="rect">
            <a:avLst/>
          </a:prstGeom>
          <a:noFill/>
          <a:ln>
            <a:noFill/>
          </a:ln>
        </p:spPr>
      </p:sp>
      <p:sp>
        <p:nvSpPr>
          <p:cNvPr id="5768" name="Google Shape;5768;g258ecb7b643_0_1019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69" name="Google Shape;5769;g258ecb7b643_0_1019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h/fbumW/qQ=">
    <p:spTree>
      <p:nvGrpSpPr>
        <p:cNvPr id="5770" name="Shape 5770"/>
        <p:cNvGrpSpPr/>
        <p:nvPr/>
      </p:nvGrpSpPr>
      <p:grpSpPr>
        <a:xfrm>
          <a:off x="0" y="0"/>
          <a:ext cx="0" cy="0"/>
          <a:chOff x="0" y="0"/>
          <a:chExt cx="0" cy="0"/>
        </a:xfrm>
      </p:grpSpPr>
      <p:pic>
        <p:nvPicPr>
          <p:cNvPr descr="Shape&#10;&#10;Description automatically generated with low confidence" id="5771" name="Google Shape;5771;g258ecb7b643_0_10211"/>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5772" name="Google Shape;5772;g258ecb7b643_0_10211"/>
          <p:cNvGrpSpPr/>
          <p:nvPr/>
        </p:nvGrpSpPr>
        <p:grpSpPr>
          <a:xfrm>
            <a:off x="0" y="2399230"/>
            <a:ext cx="9144000" cy="2349714"/>
            <a:chOff x="0" y="2182920"/>
            <a:chExt cx="9144000" cy="2349714"/>
          </a:xfrm>
        </p:grpSpPr>
        <p:sp>
          <p:nvSpPr>
            <p:cNvPr id="5773" name="Google Shape;5773;g258ecb7b643_0_10211"/>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774" name="Google Shape;5774;g258ecb7b643_0_10211"/>
            <p:cNvGrpSpPr/>
            <p:nvPr/>
          </p:nvGrpSpPr>
          <p:grpSpPr>
            <a:xfrm>
              <a:off x="1229347" y="2182920"/>
              <a:ext cx="6685341" cy="1002300"/>
              <a:chOff x="976268" y="2064936"/>
              <a:chExt cx="6685341" cy="1002300"/>
            </a:xfrm>
          </p:grpSpPr>
          <p:sp>
            <p:nvSpPr>
              <p:cNvPr id="5775" name="Google Shape;5775;g258ecb7b643_0_10211"/>
              <p:cNvSpPr/>
              <p:nvPr/>
            </p:nvSpPr>
            <p:spPr>
              <a:xfrm>
                <a:off x="976268"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76" name="Google Shape;5776;g258ecb7b643_0_10211"/>
              <p:cNvSpPr/>
              <p:nvPr/>
            </p:nvSpPr>
            <p:spPr>
              <a:xfrm>
                <a:off x="381778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77" name="Google Shape;5777;g258ecb7b643_0_10211"/>
              <p:cNvSpPr/>
              <p:nvPr/>
            </p:nvSpPr>
            <p:spPr>
              <a:xfrm>
                <a:off x="6659309" y="2064936"/>
                <a:ext cx="1002300" cy="1002300"/>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778" name="Google Shape;5778;g258ecb7b643_0_10211"/>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9" name="Google Shape;5779;g258ecb7b643_0_10211"/>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0" name="Google Shape;5780;g258ecb7b643_0_10211"/>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1" name="Google Shape;5781;g258ecb7b643_0_10211"/>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2" name="Google Shape;5782;g258ecb7b643_0_10211"/>
          <p:cNvSpPr/>
          <p:nvPr>
            <p:ph idx="5" type="pic"/>
          </p:nvPr>
        </p:nvSpPr>
        <p:spPr>
          <a:xfrm>
            <a:off x="1460973" y="2631002"/>
            <a:ext cx="539100" cy="538800"/>
          </a:xfrm>
          <a:prstGeom prst="rect">
            <a:avLst/>
          </a:prstGeom>
          <a:noFill/>
          <a:ln>
            <a:noFill/>
          </a:ln>
        </p:spPr>
      </p:sp>
      <p:sp>
        <p:nvSpPr>
          <p:cNvPr id="5783" name="Google Shape;5783;g258ecb7b643_0_10211"/>
          <p:cNvSpPr/>
          <p:nvPr>
            <p:ph idx="6" type="pic"/>
          </p:nvPr>
        </p:nvSpPr>
        <p:spPr>
          <a:xfrm>
            <a:off x="4302493" y="2631002"/>
            <a:ext cx="539100" cy="538800"/>
          </a:xfrm>
          <a:prstGeom prst="rect">
            <a:avLst/>
          </a:prstGeom>
          <a:noFill/>
          <a:ln>
            <a:noFill/>
          </a:ln>
        </p:spPr>
      </p:sp>
      <p:sp>
        <p:nvSpPr>
          <p:cNvPr id="5784" name="Google Shape;5784;g258ecb7b643_0_10211"/>
          <p:cNvSpPr/>
          <p:nvPr>
            <p:ph idx="7" type="pic"/>
          </p:nvPr>
        </p:nvSpPr>
        <p:spPr>
          <a:xfrm>
            <a:off x="7144013" y="2631002"/>
            <a:ext cx="539100" cy="538800"/>
          </a:xfrm>
          <a:prstGeom prst="rect">
            <a:avLst/>
          </a:prstGeom>
          <a:noFill/>
          <a:ln>
            <a:noFill/>
          </a:ln>
        </p:spPr>
      </p:sp>
      <p:sp>
        <p:nvSpPr>
          <p:cNvPr id="5785" name="Google Shape;5785;g258ecb7b643_0_1021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6" name="Google Shape;5786;g258ecb7b643_0_1021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oqmYf5Pf7s=">
    <p:spTree>
      <p:nvGrpSpPr>
        <p:cNvPr id="5787" name="Shape 5787"/>
        <p:cNvGrpSpPr/>
        <p:nvPr/>
      </p:nvGrpSpPr>
      <p:grpSpPr>
        <a:xfrm>
          <a:off x="0" y="0"/>
          <a:ext cx="0" cy="0"/>
          <a:chOff x="0" y="0"/>
          <a:chExt cx="0" cy="0"/>
        </a:xfrm>
      </p:grpSpPr>
      <p:pic>
        <p:nvPicPr>
          <p:cNvPr descr="Shape&#10;&#10;Description automatically generated with low confidence" id="5788" name="Google Shape;5788;g258ecb7b643_0_10228"/>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5789" name="Google Shape;5789;g258ecb7b643_0_10228"/>
          <p:cNvGrpSpPr/>
          <p:nvPr/>
        </p:nvGrpSpPr>
        <p:grpSpPr>
          <a:xfrm>
            <a:off x="0" y="2399230"/>
            <a:ext cx="9144000" cy="2349714"/>
            <a:chOff x="0" y="2182920"/>
            <a:chExt cx="9144000" cy="2349714"/>
          </a:xfrm>
        </p:grpSpPr>
        <p:sp>
          <p:nvSpPr>
            <p:cNvPr id="5790" name="Google Shape;5790;g258ecb7b643_0_10228"/>
            <p:cNvSpPr/>
            <p:nvPr/>
          </p:nvSpPr>
          <p:spPr>
            <a:xfrm>
              <a:off x="0" y="2689734"/>
              <a:ext cx="9144000" cy="184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791" name="Google Shape;5791;g258ecb7b643_0_10228"/>
            <p:cNvGrpSpPr/>
            <p:nvPr/>
          </p:nvGrpSpPr>
          <p:grpSpPr>
            <a:xfrm>
              <a:off x="1229347" y="2182920"/>
              <a:ext cx="6685341" cy="1002300"/>
              <a:chOff x="976268" y="2064936"/>
              <a:chExt cx="6685341" cy="1002300"/>
            </a:xfrm>
          </p:grpSpPr>
          <p:sp>
            <p:nvSpPr>
              <p:cNvPr id="5792" name="Google Shape;5792;g258ecb7b643_0_10228"/>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93" name="Google Shape;5793;g258ecb7b643_0_10228"/>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94" name="Google Shape;5794;g258ecb7b643_0_10228"/>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795" name="Google Shape;5795;g258ecb7b643_0_10228"/>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6" name="Google Shape;5796;g258ecb7b643_0_10228"/>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7" name="Google Shape;5797;g258ecb7b643_0_10228"/>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8" name="Google Shape;5798;g258ecb7b643_0_10228"/>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9" name="Google Shape;5799;g258ecb7b643_0_10228"/>
          <p:cNvSpPr/>
          <p:nvPr>
            <p:ph idx="5" type="pic"/>
          </p:nvPr>
        </p:nvSpPr>
        <p:spPr>
          <a:xfrm>
            <a:off x="1460973" y="2631002"/>
            <a:ext cx="539100" cy="538800"/>
          </a:xfrm>
          <a:prstGeom prst="rect">
            <a:avLst/>
          </a:prstGeom>
          <a:noFill/>
          <a:ln>
            <a:noFill/>
          </a:ln>
        </p:spPr>
      </p:sp>
      <p:sp>
        <p:nvSpPr>
          <p:cNvPr id="5800" name="Google Shape;5800;g258ecb7b643_0_10228"/>
          <p:cNvSpPr/>
          <p:nvPr>
            <p:ph idx="6" type="pic"/>
          </p:nvPr>
        </p:nvSpPr>
        <p:spPr>
          <a:xfrm>
            <a:off x="4302493" y="2631002"/>
            <a:ext cx="539100" cy="538800"/>
          </a:xfrm>
          <a:prstGeom prst="rect">
            <a:avLst/>
          </a:prstGeom>
          <a:noFill/>
          <a:ln>
            <a:noFill/>
          </a:ln>
        </p:spPr>
      </p:sp>
      <p:sp>
        <p:nvSpPr>
          <p:cNvPr id="5801" name="Google Shape;5801;g258ecb7b643_0_10228"/>
          <p:cNvSpPr/>
          <p:nvPr>
            <p:ph idx="7" type="pic"/>
          </p:nvPr>
        </p:nvSpPr>
        <p:spPr>
          <a:xfrm>
            <a:off x="7144013" y="2631002"/>
            <a:ext cx="539100" cy="538800"/>
          </a:xfrm>
          <a:prstGeom prst="rect">
            <a:avLst/>
          </a:prstGeom>
          <a:noFill/>
          <a:ln>
            <a:noFill/>
          </a:ln>
        </p:spPr>
      </p:sp>
      <p:sp>
        <p:nvSpPr>
          <p:cNvPr id="5802" name="Google Shape;5802;g258ecb7b643_0_1022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3" name="Google Shape;5803;g258ecb7b643_0_1022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F/0N2L2clM=">
    <p:spTree>
      <p:nvGrpSpPr>
        <p:cNvPr id="5804" name="Shape 5804"/>
        <p:cNvGrpSpPr/>
        <p:nvPr/>
      </p:nvGrpSpPr>
      <p:grpSpPr>
        <a:xfrm>
          <a:off x="0" y="0"/>
          <a:ext cx="0" cy="0"/>
          <a:chOff x="0" y="0"/>
          <a:chExt cx="0" cy="0"/>
        </a:xfrm>
      </p:grpSpPr>
      <p:pic>
        <p:nvPicPr>
          <p:cNvPr descr="Shape&#10;&#10;Description automatically generated with low confidence" id="5805" name="Google Shape;5805;g258ecb7b643_0_10245"/>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5806" name="Google Shape;5806;g258ecb7b643_0_10245"/>
          <p:cNvGrpSpPr/>
          <p:nvPr/>
        </p:nvGrpSpPr>
        <p:grpSpPr>
          <a:xfrm>
            <a:off x="0" y="2399230"/>
            <a:ext cx="9144000" cy="2349714"/>
            <a:chOff x="0" y="2182920"/>
            <a:chExt cx="9144000" cy="2349714"/>
          </a:xfrm>
        </p:grpSpPr>
        <p:sp>
          <p:nvSpPr>
            <p:cNvPr id="5807" name="Google Shape;5807;g258ecb7b643_0_10245"/>
            <p:cNvSpPr/>
            <p:nvPr/>
          </p:nvSpPr>
          <p:spPr>
            <a:xfrm>
              <a:off x="0" y="2689734"/>
              <a:ext cx="9144000" cy="1842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808" name="Google Shape;5808;g258ecb7b643_0_10245"/>
            <p:cNvGrpSpPr/>
            <p:nvPr/>
          </p:nvGrpSpPr>
          <p:grpSpPr>
            <a:xfrm>
              <a:off x="1229347" y="2182920"/>
              <a:ext cx="6685341" cy="1002300"/>
              <a:chOff x="976268" y="2064936"/>
              <a:chExt cx="6685341" cy="1002300"/>
            </a:xfrm>
          </p:grpSpPr>
          <p:sp>
            <p:nvSpPr>
              <p:cNvPr id="5809" name="Google Shape;5809;g258ecb7b643_0_10245"/>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10" name="Google Shape;5810;g258ecb7b643_0_10245"/>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11" name="Google Shape;5811;g258ecb7b643_0_10245"/>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812" name="Google Shape;5812;g258ecb7b643_0_10245"/>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3" name="Google Shape;5813;g258ecb7b643_0_10245"/>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4" name="Google Shape;5814;g258ecb7b643_0_10245"/>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5" name="Google Shape;5815;g258ecb7b643_0_10245"/>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6" name="Google Shape;5816;g258ecb7b643_0_10245"/>
          <p:cNvSpPr/>
          <p:nvPr>
            <p:ph idx="5" type="pic"/>
          </p:nvPr>
        </p:nvSpPr>
        <p:spPr>
          <a:xfrm>
            <a:off x="1460973" y="2631002"/>
            <a:ext cx="539100" cy="538800"/>
          </a:xfrm>
          <a:prstGeom prst="rect">
            <a:avLst/>
          </a:prstGeom>
          <a:noFill/>
          <a:ln>
            <a:noFill/>
          </a:ln>
        </p:spPr>
      </p:sp>
      <p:sp>
        <p:nvSpPr>
          <p:cNvPr id="5817" name="Google Shape;5817;g258ecb7b643_0_10245"/>
          <p:cNvSpPr/>
          <p:nvPr>
            <p:ph idx="6" type="pic"/>
          </p:nvPr>
        </p:nvSpPr>
        <p:spPr>
          <a:xfrm>
            <a:off x="4302493" y="2631002"/>
            <a:ext cx="539100" cy="538800"/>
          </a:xfrm>
          <a:prstGeom prst="rect">
            <a:avLst/>
          </a:prstGeom>
          <a:noFill/>
          <a:ln>
            <a:noFill/>
          </a:ln>
        </p:spPr>
      </p:sp>
      <p:sp>
        <p:nvSpPr>
          <p:cNvPr id="5818" name="Google Shape;5818;g258ecb7b643_0_10245"/>
          <p:cNvSpPr/>
          <p:nvPr>
            <p:ph idx="7" type="pic"/>
          </p:nvPr>
        </p:nvSpPr>
        <p:spPr>
          <a:xfrm>
            <a:off x="7144013" y="2631002"/>
            <a:ext cx="539100" cy="538800"/>
          </a:xfrm>
          <a:prstGeom prst="rect">
            <a:avLst/>
          </a:prstGeom>
          <a:noFill/>
          <a:ln>
            <a:noFill/>
          </a:ln>
        </p:spPr>
      </p:sp>
      <p:sp>
        <p:nvSpPr>
          <p:cNvPr id="5819" name="Google Shape;5819;g258ecb7b643_0_10245"/>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20" name="Google Shape;5820;g258ecb7b643_0_10245"/>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iRmFjjdsxI=">
    <p:spTree>
      <p:nvGrpSpPr>
        <p:cNvPr id="5821" name="Shape 5821"/>
        <p:cNvGrpSpPr/>
        <p:nvPr/>
      </p:nvGrpSpPr>
      <p:grpSpPr>
        <a:xfrm>
          <a:off x="0" y="0"/>
          <a:ext cx="0" cy="0"/>
          <a:chOff x="0" y="0"/>
          <a:chExt cx="0" cy="0"/>
        </a:xfrm>
      </p:grpSpPr>
      <p:pic>
        <p:nvPicPr>
          <p:cNvPr descr="Shape&#10;&#10;Description automatically generated with low confidence" id="5822" name="Google Shape;5822;g258ecb7b643_0_10262"/>
          <p:cNvPicPr preferRelativeResize="0"/>
          <p:nvPr/>
        </p:nvPicPr>
        <p:blipFill rotWithShape="1">
          <a:blip r:embed="rId2">
            <a:alphaModFix/>
          </a:blip>
          <a:srcRect b="0" l="0" r="0" t="0"/>
          <a:stretch/>
        </p:blipFill>
        <p:spPr>
          <a:xfrm>
            <a:off x="0" y="0"/>
            <a:ext cx="9143999" cy="5143499"/>
          </a:xfrm>
          <a:prstGeom prst="rect">
            <a:avLst/>
          </a:prstGeom>
          <a:noFill/>
          <a:ln>
            <a:noFill/>
          </a:ln>
        </p:spPr>
      </p:pic>
      <p:grpSp>
        <p:nvGrpSpPr>
          <p:cNvPr id="5823" name="Google Shape;5823;g258ecb7b643_0_10262"/>
          <p:cNvGrpSpPr/>
          <p:nvPr/>
        </p:nvGrpSpPr>
        <p:grpSpPr>
          <a:xfrm>
            <a:off x="0" y="2399230"/>
            <a:ext cx="9144000" cy="2349714"/>
            <a:chOff x="0" y="2182920"/>
            <a:chExt cx="9144000" cy="2349714"/>
          </a:xfrm>
        </p:grpSpPr>
        <p:sp>
          <p:nvSpPr>
            <p:cNvPr id="5824" name="Google Shape;5824;g258ecb7b643_0_10262"/>
            <p:cNvSpPr/>
            <p:nvPr/>
          </p:nvSpPr>
          <p:spPr>
            <a:xfrm>
              <a:off x="0" y="2689734"/>
              <a:ext cx="9144000" cy="1842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825" name="Google Shape;5825;g258ecb7b643_0_10262"/>
            <p:cNvGrpSpPr/>
            <p:nvPr/>
          </p:nvGrpSpPr>
          <p:grpSpPr>
            <a:xfrm>
              <a:off x="1229347" y="2182920"/>
              <a:ext cx="6685341" cy="1002300"/>
              <a:chOff x="976268" y="2064936"/>
              <a:chExt cx="6685341" cy="1002300"/>
            </a:xfrm>
          </p:grpSpPr>
          <p:sp>
            <p:nvSpPr>
              <p:cNvPr id="5826" name="Google Shape;5826;g258ecb7b643_0_10262"/>
              <p:cNvSpPr/>
              <p:nvPr/>
            </p:nvSpPr>
            <p:spPr>
              <a:xfrm>
                <a:off x="976268"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27" name="Google Shape;5827;g258ecb7b643_0_10262"/>
              <p:cNvSpPr/>
              <p:nvPr/>
            </p:nvSpPr>
            <p:spPr>
              <a:xfrm>
                <a:off x="381778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28" name="Google Shape;5828;g258ecb7b643_0_10262"/>
              <p:cNvSpPr/>
              <p:nvPr/>
            </p:nvSpPr>
            <p:spPr>
              <a:xfrm>
                <a:off x="6659309" y="2064936"/>
                <a:ext cx="1002300" cy="1002300"/>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829" name="Google Shape;5829;g258ecb7b643_0_10262"/>
          <p:cNvSpPr txBox="1"/>
          <p:nvPr>
            <p:ph idx="1" type="body"/>
          </p:nvPr>
        </p:nvSpPr>
        <p:spPr>
          <a:xfrm>
            <a:off x="2419641" y="1132884"/>
            <a:ext cx="4304700"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0" name="Google Shape;5830;g258ecb7b643_0_10262"/>
          <p:cNvSpPr txBox="1"/>
          <p:nvPr>
            <p:ph idx="2" type="body"/>
          </p:nvPr>
        </p:nvSpPr>
        <p:spPr>
          <a:xfrm>
            <a:off x="54894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1" name="Google Shape;5831;g258ecb7b643_0_10262"/>
          <p:cNvSpPr txBox="1"/>
          <p:nvPr>
            <p:ph idx="3" type="body"/>
          </p:nvPr>
        </p:nvSpPr>
        <p:spPr>
          <a:xfrm>
            <a:off x="339046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2" name="Google Shape;5832;g258ecb7b643_0_10262"/>
          <p:cNvSpPr txBox="1"/>
          <p:nvPr>
            <p:ph idx="4" type="body"/>
          </p:nvPr>
        </p:nvSpPr>
        <p:spPr>
          <a:xfrm>
            <a:off x="6231984" y="3678716"/>
            <a:ext cx="2363100" cy="72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3" name="Google Shape;5833;g258ecb7b643_0_10262"/>
          <p:cNvSpPr/>
          <p:nvPr>
            <p:ph idx="5" type="pic"/>
          </p:nvPr>
        </p:nvSpPr>
        <p:spPr>
          <a:xfrm>
            <a:off x="1460973" y="2631002"/>
            <a:ext cx="539100" cy="538800"/>
          </a:xfrm>
          <a:prstGeom prst="rect">
            <a:avLst/>
          </a:prstGeom>
          <a:noFill/>
          <a:ln>
            <a:noFill/>
          </a:ln>
        </p:spPr>
      </p:sp>
      <p:sp>
        <p:nvSpPr>
          <p:cNvPr id="5834" name="Google Shape;5834;g258ecb7b643_0_10262"/>
          <p:cNvSpPr/>
          <p:nvPr>
            <p:ph idx="6" type="pic"/>
          </p:nvPr>
        </p:nvSpPr>
        <p:spPr>
          <a:xfrm>
            <a:off x="4302493" y="2631002"/>
            <a:ext cx="539100" cy="538800"/>
          </a:xfrm>
          <a:prstGeom prst="rect">
            <a:avLst/>
          </a:prstGeom>
          <a:noFill/>
          <a:ln>
            <a:noFill/>
          </a:ln>
        </p:spPr>
      </p:sp>
      <p:sp>
        <p:nvSpPr>
          <p:cNvPr id="5835" name="Google Shape;5835;g258ecb7b643_0_10262"/>
          <p:cNvSpPr/>
          <p:nvPr>
            <p:ph idx="7" type="pic"/>
          </p:nvPr>
        </p:nvSpPr>
        <p:spPr>
          <a:xfrm>
            <a:off x="7144013" y="2631002"/>
            <a:ext cx="539100" cy="538800"/>
          </a:xfrm>
          <a:prstGeom prst="rect">
            <a:avLst/>
          </a:prstGeom>
          <a:noFill/>
          <a:ln>
            <a:noFill/>
          </a:ln>
        </p:spPr>
      </p:sp>
      <p:sp>
        <p:nvSpPr>
          <p:cNvPr id="5836" name="Google Shape;5836;g258ecb7b643_0_1026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37" name="Google Shape;5837;g258ecb7b643_0_1026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5838" name="Shape 5838"/>
        <p:cNvGrpSpPr/>
        <p:nvPr/>
      </p:nvGrpSpPr>
      <p:grpSpPr>
        <a:xfrm>
          <a:off x="0" y="0"/>
          <a:ext cx="0" cy="0"/>
          <a:chOff x="0" y="0"/>
          <a:chExt cx="0" cy="0"/>
        </a:xfrm>
      </p:grpSpPr>
      <p:sp>
        <p:nvSpPr>
          <p:cNvPr id="5839" name="Google Shape;5839;g258ecb7b643_0_10279"/>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5840" name="Google Shape;5840;g258ecb7b643_0_10279"/>
          <p:cNvPicPr preferRelativeResize="0"/>
          <p:nvPr/>
        </p:nvPicPr>
        <p:blipFill rotWithShape="1">
          <a:blip r:embed="rId2">
            <a:alphaModFix/>
          </a:blip>
          <a:srcRect b="45931" l="20568" r="20562" t="0"/>
          <a:stretch/>
        </p:blipFill>
        <p:spPr>
          <a:xfrm rot="5400000">
            <a:off x="5391151" y="1390649"/>
            <a:ext cx="5143498" cy="2362200"/>
          </a:xfrm>
          <a:prstGeom prst="rect">
            <a:avLst/>
          </a:prstGeom>
          <a:solidFill>
            <a:schemeClr val="dk2"/>
          </a:solidFill>
          <a:ln>
            <a:noFill/>
          </a:ln>
        </p:spPr>
      </p:pic>
      <p:pic>
        <p:nvPicPr>
          <p:cNvPr descr="Shape&#10;&#10;Description automatically generated with low confidence" id="5841" name="Google Shape;5841;g258ecb7b643_0_10279"/>
          <p:cNvPicPr preferRelativeResize="0"/>
          <p:nvPr/>
        </p:nvPicPr>
        <p:blipFill rotWithShape="1">
          <a:blip r:embed="rId3">
            <a:alphaModFix/>
          </a:blip>
          <a:srcRect b="0" l="0" r="0" t="0"/>
          <a:stretch/>
        </p:blipFill>
        <p:spPr>
          <a:xfrm>
            <a:off x="0" y="0"/>
            <a:ext cx="9143999" cy="5143499"/>
          </a:xfrm>
          <a:prstGeom prst="rect">
            <a:avLst/>
          </a:prstGeom>
          <a:noFill/>
          <a:ln>
            <a:noFill/>
          </a:ln>
        </p:spPr>
      </p:pic>
      <p:cxnSp>
        <p:nvCxnSpPr>
          <p:cNvPr id="5842" name="Google Shape;5842;g258ecb7b643_0_10279"/>
          <p:cNvCxnSpPr/>
          <p:nvPr/>
        </p:nvCxnSpPr>
        <p:spPr>
          <a:xfrm>
            <a:off x="777369" y="2062045"/>
            <a:ext cx="0" cy="1882200"/>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5843" name="Google Shape;5843;g258ecb7b643_0_10279"/>
          <p:cNvPicPr preferRelativeResize="0"/>
          <p:nvPr/>
        </p:nvPicPr>
        <p:blipFill rotWithShape="1">
          <a:blip r:embed="rId4">
            <a:alphaModFix/>
          </a:blip>
          <a:srcRect b="0" l="20443" r="22453" t="0"/>
          <a:stretch/>
        </p:blipFill>
        <p:spPr>
          <a:xfrm>
            <a:off x="5353758" y="1004593"/>
            <a:ext cx="2781566" cy="3247435"/>
          </a:xfrm>
          <a:prstGeom prst="rect">
            <a:avLst/>
          </a:prstGeom>
          <a:noFill/>
          <a:ln cap="flat" cmpd="sng" w="28575">
            <a:solidFill>
              <a:srgbClr val="D8D8D8"/>
            </a:solidFill>
            <a:prstDash val="solid"/>
            <a:round/>
            <a:headEnd len="sm" w="sm" type="none"/>
            <a:tailEnd len="sm" w="sm" type="none"/>
          </a:ln>
        </p:spPr>
      </p:pic>
      <p:sp>
        <p:nvSpPr>
          <p:cNvPr id="5844" name="Google Shape;5844;g258ecb7b643_0_10279"/>
          <p:cNvSpPr txBox="1"/>
          <p:nvPr>
            <p:ph idx="1" type="body"/>
          </p:nvPr>
        </p:nvSpPr>
        <p:spPr>
          <a:xfrm>
            <a:off x="912063" y="2052267"/>
            <a:ext cx="3673800" cy="18822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5" name="Google Shape;5845;g258ecb7b643_0_10279"/>
          <p:cNvSpPr txBox="1"/>
          <p:nvPr>
            <p:ph type="title"/>
          </p:nvPr>
        </p:nvSpPr>
        <p:spPr>
          <a:xfrm>
            <a:off x="912063" y="1246189"/>
            <a:ext cx="3673800"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488" name="Shape 488"/>
        <p:cNvGrpSpPr/>
        <p:nvPr/>
      </p:nvGrpSpPr>
      <p:grpSpPr>
        <a:xfrm>
          <a:off x="0" y="0"/>
          <a:ext cx="0" cy="0"/>
          <a:chOff x="0" y="0"/>
          <a:chExt cx="0" cy="0"/>
        </a:xfrm>
      </p:grpSpPr>
      <p:sp>
        <p:nvSpPr>
          <p:cNvPr id="489" name="Google Shape;489;g22ec255c461_0_4740"/>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490" name="Google Shape;490;g22ec255c461_0_4740"/>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491" name="Google Shape;491;g22ec255c461_0_4740"/>
          <p:cNvSpPr/>
          <p:nvPr>
            <p:ph idx="2" type="pic"/>
          </p:nvPr>
        </p:nvSpPr>
        <p:spPr>
          <a:xfrm>
            <a:off x="1" y="0"/>
            <a:ext cx="4572000" cy="5143500"/>
          </a:xfrm>
          <a:prstGeom prst="rect">
            <a:avLst/>
          </a:prstGeom>
          <a:noFill/>
          <a:ln>
            <a:noFill/>
          </a:ln>
        </p:spPr>
      </p:sp>
      <p:sp>
        <p:nvSpPr>
          <p:cNvPr id="492" name="Google Shape;492;g22ec255c461_0_4740"/>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g22ec255c461_0_4740"/>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g22ec255c461_0_4740"/>
          <p:cNvSpPr/>
          <p:nvPr/>
        </p:nvSpPr>
        <p:spPr>
          <a:xfrm>
            <a:off x="4241543" y="1368179"/>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5" name="Google Shape;495;g22ec255c461_0_4740"/>
          <p:cNvSpPr/>
          <p:nvPr>
            <p:ph idx="3" type="pic"/>
          </p:nvPr>
        </p:nvSpPr>
        <p:spPr>
          <a:xfrm>
            <a:off x="4408678" y="1539292"/>
            <a:ext cx="318600" cy="318600"/>
          </a:xfrm>
          <a:prstGeom prst="rect">
            <a:avLst/>
          </a:prstGeom>
          <a:noFill/>
          <a:ln>
            <a:noFill/>
          </a:ln>
        </p:spPr>
      </p:sp>
      <p:sp>
        <p:nvSpPr>
          <p:cNvPr id="496" name="Google Shape;496;g22ec255c461_0_4740"/>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g22ec255c461_0_4740"/>
          <p:cNvSpPr/>
          <p:nvPr/>
        </p:nvSpPr>
        <p:spPr>
          <a:xfrm>
            <a:off x="4241543" y="2951688"/>
            <a:ext cx="660900" cy="660900"/>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8" name="Google Shape;498;g22ec255c461_0_4740"/>
          <p:cNvSpPr/>
          <p:nvPr>
            <p:ph idx="4" type="pic"/>
          </p:nvPr>
        </p:nvSpPr>
        <p:spPr>
          <a:xfrm>
            <a:off x="4408678" y="3122801"/>
            <a:ext cx="318600" cy="318600"/>
          </a:xfrm>
          <a:prstGeom prst="rect">
            <a:avLst/>
          </a:prstGeom>
          <a:noFill/>
          <a:ln>
            <a:noFill/>
          </a:ln>
        </p:spPr>
      </p:sp>
      <p:sp>
        <p:nvSpPr>
          <p:cNvPr id="499" name="Google Shape;499;g22ec255c461_0_4740"/>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846" name="Shape 5846"/>
        <p:cNvGrpSpPr/>
        <p:nvPr/>
      </p:nvGrpSpPr>
      <p:grpSpPr>
        <a:xfrm>
          <a:off x="0" y="0"/>
          <a:ext cx="0" cy="0"/>
          <a:chOff x="0" y="0"/>
          <a:chExt cx="0" cy="0"/>
        </a:xfrm>
      </p:grpSpPr>
      <p:grpSp>
        <p:nvGrpSpPr>
          <p:cNvPr id="5847" name="Google Shape;5847;g258ecb7b643_0_10287"/>
          <p:cNvGrpSpPr/>
          <p:nvPr/>
        </p:nvGrpSpPr>
        <p:grpSpPr>
          <a:xfrm>
            <a:off x="3138739" y="1728182"/>
            <a:ext cx="2866558" cy="2848948"/>
            <a:chOff x="-15798" y="0"/>
            <a:chExt cx="2571596" cy="2555798"/>
          </a:xfrm>
        </p:grpSpPr>
        <p:sp>
          <p:nvSpPr>
            <p:cNvPr id="5848" name="Google Shape;5848;g258ecb7b643_0_10287"/>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49" name="Google Shape;5849;g258ecb7b643_0_10287"/>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50" name="Google Shape;5850;g258ecb7b643_0_10287"/>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51" name="Google Shape;5851;g258ecb7b643_0_10287"/>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52" name="Google Shape;5852;g258ecb7b643_0_10287"/>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853" name="Google Shape;5853;g258ecb7b643_0_10287"/>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4" name="Google Shape;5854;g258ecb7b643_0_10287"/>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5" name="Google Shape;5855;g258ecb7b643_0_10287"/>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6" name="Google Shape;5856;g258ecb7b643_0_10287"/>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7" name="Google Shape;5857;g258ecb7b643_0_10287"/>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8" name="Google Shape;5858;g258ecb7b643_0_10287"/>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9" name="Google Shape;5859;g258ecb7b643_0_10287"/>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0" name="Google Shape;5860;g258ecb7b643_0_10287"/>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1" name="Google Shape;5861;g258ecb7b643_0_10287"/>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2" name="Google Shape;5862;g258ecb7b643_0_10287"/>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3" name="Google Shape;5863;g258ecb7b643_0_10287"/>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4" name="Google Shape;5864;g258ecb7b643_0_10287"/>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5" name="Google Shape;5865;g258ecb7b643_0_10287"/>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R/mw46Qf1M=">
    <p:spTree>
      <p:nvGrpSpPr>
        <p:cNvPr id="5866" name="Shape 5866"/>
        <p:cNvGrpSpPr/>
        <p:nvPr/>
      </p:nvGrpSpPr>
      <p:grpSpPr>
        <a:xfrm>
          <a:off x="0" y="0"/>
          <a:ext cx="0" cy="0"/>
          <a:chOff x="0" y="0"/>
          <a:chExt cx="0" cy="0"/>
        </a:xfrm>
      </p:grpSpPr>
      <p:grpSp>
        <p:nvGrpSpPr>
          <p:cNvPr id="5867" name="Google Shape;5867;g258ecb7b643_0_10307"/>
          <p:cNvGrpSpPr/>
          <p:nvPr/>
        </p:nvGrpSpPr>
        <p:grpSpPr>
          <a:xfrm>
            <a:off x="3138739" y="1728182"/>
            <a:ext cx="2866558" cy="2848948"/>
            <a:chOff x="-15798" y="0"/>
            <a:chExt cx="2571596" cy="2555798"/>
          </a:xfrm>
        </p:grpSpPr>
        <p:sp>
          <p:nvSpPr>
            <p:cNvPr id="5868" name="Google Shape;5868;g258ecb7b643_0_10307"/>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69" name="Google Shape;5869;g258ecb7b643_0_10307"/>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70" name="Google Shape;5870;g258ecb7b643_0_10307"/>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871" name="Google Shape;5871;g258ecb7b643_0_10307"/>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872" name="Google Shape;5872;g258ecb7b643_0_10307"/>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873" name="Google Shape;5873;g258ecb7b643_0_10307"/>
          <p:cNvSpPr txBox="1"/>
          <p:nvPr>
            <p:ph idx="1" type="body"/>
          </p:nvPr>
        </p:nvSpPr>
        <p:spPr>
          <a:xfrm>
            <a:off x="1549682" y="736524"/>
            <a:ext cx="6044700" cy="407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4" name="Google Shape;5874;g258ecb7b643_0_10307"/>
          <p:cNvSpPr txBox="1"/>
          <p:nvPr>
            <p:ph idx="2" type="body"/>
          </p:nvPr>
        </p:nvSpPr>
        <p:spPr>
          <a:xfrm>
            <a:off x="1040895"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5" name="Google Shape;5875;g258ecb7b643_0_10307"/>
          <p:cNvSpPr txBox="1"/>
          <p:nvPr>
            <p:ph idx="3" type="body"/>
          </p:nvPr>
        </p:nvSpPr>
        <p:spPr>
          <a:xfrm>
            <a:off x="1040895"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6" name="Google Shape;5876;g258ecb7b643_0_10307"/>
          <p:cNvSpPr txBox="1"/>
          <p:nvPr>
            <p:ph idx="4" type="body"/>
          </p:nvPr>
        </p:nvSpPr>
        <p:spPr>
          <a:xfrm>
            <a:off x="1040895"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7" name="Google Shape;5877;g258ecb7b643_0_10307"/>
          <p:cNvSpPr txBox="1"/>
          <p:nvPr>
            <p:ph idx="5" type="body"/>
          </p:nvPr>
        </p:nvSpPr>
        <p:spPr>
          <a:xfrm>
            <a:off x="1040895"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8" name="Google Shape;5878;g258ecb7b643_0_10307"/>
          <p:cNvSpPr txBox="1"/>
          <p:nvPr>
            <p:ph idx="6" type="body"/>
          </p:nvPr>
        </p:nvSpPr>
        <p:spPr>
          <a:xfrm>
            <a:off x="6490891" y="2090178"/>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9" name="Google Shape;5879;g258ecb7b643_0_10307"/>
          <p:cNvSpPr txBox="1"/>
          <p:nvPr>
            <p:ph idx="7" type="body"/>
          </p:nvPr>
        </p:nvSpPr>
        <p:spPr>
          <a:xfrm>
            <a:off x="6490891" y="2443391"/>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0" name="Google Shape;5880;g258ecb7b643_0_10307"/>
          <p:cNvSpPr txBox="1"/>
          <p:nvPr>
            <p:ph idx="8" type="body"/>
          </p:nvPr>
        </p:nvSpPr>
        <p:spPr>
          <a:xfrm>
            <a:off x="6490891" y="3600367"/>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1" name="Google Shape;5881;g258ecb7b643_0_10307"/>
          <p:cNvSpPr txBox="1"/>
          <p:nvPr>
            <p:ph idx="9" type="body"/>
          </p:nvPr>
        </p:nvSpPr>
        <p:spPr>
          <a:xfrm>
            <a:off x="6490891" y="3953580"/>
            <a:ext cx="1612200" cy="244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2" name="Google Shape;5882;g258ecb7b643_0_10307"/>
          <p:cNvSpPr txBox="1"/>
          <p:nvPr>
            <p:ph idx="13" type="body"/>
          </p:nvPr>
        </p:nvSpPr>
        <p:spPr>
          <a:xfrm>
            <a:off x="3656236"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3" name="Google Shape;5883;g258ecb7b643_0_10307"/>
          <p:cNvSpPr txBox="1"/>
          <p:nvPr>
            <p:ph idx="14" type="body"/>
          </p:nvPr>
        </p:nvSpPr>
        <p:spPr>
          <a:xfrm>
            <a:off x="4763142" y="2388839"/>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4" name="Google Shape;5884;g258ecb7b643_0_10307"/>
          <p:cNvSpPr txBox="1"/>
          <p:nvPr>
            <p:ph idx="15" type="body"/>
          </p:nvPr>
        </p:nvSpPr>
        <p:spPr>
          <a:xfrm>
            <a:off x="3656236"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5" name="Google Shape;5885;g258ecb7b643_0_10307"/>
          <p:cNvSpPr txBox="1"/>
          <p:nvPr>
            <p:ph idx="16" type="body"/>
          </p:nvPr>
        </p:nvSpPr>
        <p:spPr>
          <a:xfrm>
            <a:off x="4763142" y="3524620"/>
            <a:ext cx="664200" cy="353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xbqzYUFK74=">
    <p:spTree>
      <p:nvGrpSpPr>
        <p:cNvPr id="5886" name="Shape 5886"/>
        <p:cNvGrpSpPr/>
        <p:nvPr/>
      </p:nvGrpSpPr>
      <p:grpSpPr>
        <a:xfrm>
          <a:off x="0" y="0"/>
          <a:ext cx="0" cy="0"/>
          <a:chOff x="0" y="0"/>
          <a:chExt cx="0" cy="0"/>
        </a:xfrm>
      </p:grpSpPr>
      <p:pic>
        <p:nvPicPr>
          <p:cNvPr descr="A picture containing graphical user interface&#10;&#10;Description automatically generated" id="5887" name="Google Shape;5887;g258ecb7b643_0_103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5888" name="Google Shape;5888;g258ecb7b643_0_10327"/>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5889" name="Shape 5889"/>
        <p:cNvGrpSpPr/>
        <p:nvPr/>
      </p:nvGrpSpPr>
      <p:grpSpPr>
        <a:xfrm>
          <a:off x="0" y="0"/>
          <a:ext cx="0" cy="0"/>
          <a:chOff x="0" y="0"/>
          <a:chExt cx="0" cy="0"/>
        </a:xfrm>
      </p:grpSpPr>
      <p:pic>
        <p:nvPicPr>
          <p:cNvPr descr="Graphical user interface, application&#10;&#10;Description automatically generated" id="5890" name="Google Shape;5890;g258ecb7b643_0_10330"/>
          <p:cNvPicPr preferRelativeResize="0"/>
          <p:nvPr/>
        </p:nvPicPr>
        <p:blipFill rotWithShape="1">
          <a:blip r:embed="rId2">
            <a:alphaModFix/>
          </a:blip>
          <a:srcRect b="0" l="0" r="0" t="0"/>
          <a:stretch/>
        </p:blipFill>
        <p:spPr>
          <a:xfrm>
            <a:off x="0" y="0"/>
            <a:ext cx="9143999" cy="5143499"/>
          </a:xfrm>
          <a:prstGeom prst="rect">
            <a:avLst/>
          </a:prstGeom>
          <a:noFill/>
          <a:ln>
            <a:noFill/>
          </a:ln>
        </p:spPr>
      </p:pic>
      <p:pic>
        <p:nvPicPr>
          <p:cNvPr descr="Shape&#10;&#10;Description automatically generated with low confidence" id="5891" name="Google Shape;5891;g258ecb7b643_0_10330"/>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vmpBuBPQtI=">
    <p:spTree>
      <p:nvGrpSpPr>
        <p:cNvPr id="5892" name="Shape 5892"/>
        <p:cNvGrpSpPr/>
        <p:nvPr/>
      </p:nvGrpSpPr>
      <p:grpSpPr>
        <a:xfrm>
          <a:off x="0" y="0"/>
          <a:ext cx="0" cy="0"/>
          <a:chOff x="0" y="0"/>
          <a:chExt cx="0" cy="0"/>
        </a:xfrm>
      </p:grpSpPr>
      <p:pic>
        <p:nvPicPr>
          <p:cNvPr descr="A computer on a table&#10;&#10;Description automatically generated with medium confidence" id="5893" name="Google Shape;5893;g258ecb7b643_0_10333"/>
          <p:cNvPicPr preferRelativeResize="0"/>
          <p:nvPr/>
        </p:nvPicPr>
        <p:blipFill rotWithShape="1">
          <a:blip r:embed="rId2">
            <a:alphaModFix/>
          </a:blip>
          <a:srcRect b="8546" l="0" r="1748" t="8555"/>
          <a:stretch/>
        </p:blipFill>
        <p:spPr>
          <a:xfrm>
            <a:off x="-1" y="-1"/>
            <a:ext cx="9144000" cy="5143499"/>
          </a:xfrm>
          <a:prstGeom prst="rect">
            <a:avLst/>
          </a:prstGeom>
          <a:noFill/>
          <a:ln>
            <a:noFill/>
          </a:ln>
        </p:spPr>
      </p:pic>
      <p:pic>
        <p:nvPicPr>
          <p:cNvPr descr="Shape&#10;&#10;Description automatically generated with low confidence" id="5894" name="Google Shape;5894;g258ecb7b643_0_10333"/>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5895" name="Google Shape;5895;g258ecb7b643_0_10333"/>
          <p:cNvSpPr/>
          <p:nvPr/>
        </p:nvSpPr>
        <p:spPr>
          <a:xfrm>
            <a:off x="2240495" y="1407885"/>
            <a:ext cx="4811700" cy="7680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896" name="Google Shape;5896;g258ecb7b643_0_10333"/>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97" name="Google Shape;5897;g258ecb7b643_0_10333"/>
          <p:cNvSpPr/>
          <p:nvPr/>
        </p:nvSpPr>
        <p:spPr>
          <a:xfrm>
            <a:off x="2233323" y="613458"/>
            <a:ext cx="4818600" cy="794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98" name="Google Shape;5898;g258ecb7b643_0_10333"/>
          <p:cNvSpPr txBox="1"/>
          <p:nvPr>
            <p:ph idx="1" type="body"/>
          </p:nvPr>
        </p:nvSpPr>
        <p:spPr>
          <a:xfrm>
            <a:off x="2634216" y="802314"/>
            <a:ext cx="40170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99" name="Google Shape;5899;g258ecb7b643_0_10333"/>
          <p:cNvSpPr txBox="1"/>
          <p:nvPr>
            <p:ph idx="2" type="body"/>
          </p:nvPr>
        </p:nvSpPr>
        <p:spPr>
          <a:xfrm>
            <a:off x="4079630" y="1996884"/>
            <a:ext cx="2722200" cy="4494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bNNia3rMlQ=">
    <p:spTree>
      <p:nvGrpSpPr>
        <p:cNvPr id="5900" name="Shape 5900"/>
        <p:cNvGrpSpPr/>
        <p:nvPr/>
      </p:nvGrpSpPr>
      <p:grpSpPr>
        <a:xfrm>
          <a:off x="0" y="0"/>
          <a:ext cx="0" cy="0"/>
          <a:chOff x="0" y="0"/>
          <a:chExt cx="0" cy="0"/>
        </a:xfrm>
      </p:grpSpPr>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D/1pwN62fM=">
    <p:spTree>
      <p:nvGrpSpPr>
        <p:cNvPr id="5901" name="Shape 5901"/>
        <p:cNvGrpSpPr/>
        <p:nvPr/>
      </p:nvGrpSpPr>
      <p:grpSpPr>
        <a:xfrm>
          <a:off x="0" y="0"/>
          <a:ext cx="0" cy="0"/>
          <a:chOff x="0" y="0"/>
          <a:chExt cx="0" cy="0"/>
        </a:xfrm>
      </p:grpSpPr>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wQtW+R6iq8=">
    <p:spTree>
      <p:nvGrpSpPr>
        <p:cNvPr id="5902" name="Shape 5902"/>
        <p:cNvGrpSpPr/>
        <p:nvPr/>
      </p:nvGrpSpPr>
      <p:grpSpPr>
        <a:xfrm>
          <a:off x="0" y="0"/>
          <a:ext cx="0" cy="0"/>
          <a:chOff x="0" y="0"/>
          <a:chExt cx="0" cy="0"/>
        </a:xfrm>
      </p:grpSpPr>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5903" name="Shape 5903"/>
        <p:cNvGrpSpPr/>
        <p:nvPr/>
      </p:nvGrpSpPr>
      <p:grpSpPr>
        <a:xfrm>
          <a:off x="0" y="0"/>
          <a:ext cx="0" cy="0"/>
          <a:chOff x="0" y="0"/>
          <a:chExt cx="0" cy="0"/>
        </a:xfrm>
      </p:grpSpPr>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08" name="Shape 5908"/>
        <p:cNvGrpSpPr/>
        <p:nvPr/>
      </p:nvGrpSpPr>
      <p:grpSpPr>
        <a:xfrm>
          <a:off x="0" y="0"/>
          <a:ext cx="0" cy="0"/>
          <a:chOff x="0" y="0"/>
          <a:chExt cx="0" cy="0"/>
        </a:xfrm>
      </p:grpSpPr>
      <p:sp>
        <p:nvSpPr>
          <p:cNvPr id="5909" name="Google Shape;5909;g2318f74fc3e_0_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910" name="Google Shape;5910;g2318f74fc3e_0_128"/>
          <p:cNvPicPr preferRelativeResize="0"/>
          <p:nvPr/>
        </p:nvPicPr>
        <p:blipFill>
          <a:blip r:embed="rId2">
            <a:alphaModFix/>
          </a:blip>
          <a:stretch>
            <a:fillRect/>
          </a:stretch>
        </p:blipFill>
        <p:spPr>
          <a:xfrm>
            <a:off x="0" y="0"/>
            <a:ext cx="9144003" cy="5143496"/>
          </a:xfrm>
          <a:prstGeom prst="rect">
            <a:avLst/>
          </a:prstGeom>
          <a:noFill/>
          <a:ln>
            <a:noFill/>
          </a:ln>
        </p:spPr>
      </p:pic>
      <p:pic>
        <p:nvPicPr>
          <p:cNvPr descr="Shape&#10;&#10;Description automatically generated with low confidence" id="5911" name="Google Shape;5911;g2318f74fc3e_0_128"/>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00" name="Shape 500"/>
        <p:cNvGrpSpPr/>
        <p:nvPr/>
      </p:nvGrpSpPr>
      <p:grpSpPr>
        <a:xfrm>
          <a:off x="0" y="0"/>
          <a:ext cx="0" cy="0"/>
          <a:chOff x="0" y="0"/>
          <a:chExt cx="0" cy="0"/>
        </a:xfrm>
      </p:grpSpPr>
      <p:sp>
        <p:nvSpPr>
          <p:cNvPr id="501" name="Google Shape;501;g22ec255c461_0_4752"/>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02" name="Google Shape;502;g22ec255c461_0_4752"/>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03" name="Google Shape;503;g22ec255c461_0_4752"/>
          <p:cNvSpPr/>
          <p:nvPr>
            <p:ph idx="2" type="pic"/>
          </p:nvPr>
        </p:nvSpPr>
        <p:spPr>
          <a:xfrm>
            <a:off x="1" y="0"/>
            <a:ext cx="4572000" cy="5143500"/>
          </a:xfrm>
          <a:prstGeom prst="rect">
            <a:avLst/>
          </a:prstGeom>
          <a:noFill/>
          <a:ln>
            <a:noFill/>
          </a:ln>
        </p:spPr>
      </p:sp>
      <p:sp>
        <p:nvSpPr>
          <p:cNvPr id="504" name="Google Shape;504;g22ec255c461_0_4752"/>
          <p:cNvSpPr txBox="1"/>
          <p:nvPr>
            <p:ph type="title"/>
          </p:nvPr>
        </p:nvSpPr>
        <p:spPr>
          <a:xfrm>
            <a:off x="5088537"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5" name="Google Shape;505;g22ec255c461_0_4752"/>
          <p:cNvSpPr/>
          <p:nvPr/>
        </p:nvSpPr>
        <p:spPr>
          <a:xfrm>
            <a:off x="4879819" y="656889"/>
            <a:ext cx="906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 name="Google Shape;506;g22ec255c461_0_4752"/>
          <p:cNvSpPr/>
          <p:nvPr/>
        </p:nvSpPr>
        <p:spPr>
          <a:xfrm>
            <a:off x="4241543" y="1368179"/>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7" name="Google Shape;507;g22ec255c461_0_4752"/>
          <p:cNvSpPr/>
          <p:nvPr>
            <p:ph idx="3" type="pic"/>
          </p:nvPr>
        </p:nvSpPr>
        <p:spPr>
          <a:xfrm>
            <a:off x="4408678" y="1539292"/>
            <a:ext cx="318600" cy="318600"/>
          </a:xfrm>
          <a:prstGeom prst="rect">
            <a:avLst/>
          </a:prstGeom>
          <a:noFill/>
          <a:ln>
            <a:noFill/>
          </a:ln>
        </p:spPr>
      </p:sp>
      <p:sp>
        <p:nvSpPr>
          <p:cNvPr id="508" name="Google Shape;508;g22ec255c461_0_4752"/>
          <p:cNvSpPr txBox="1"/>
          <p:nvPr>
            <p:ph idx="1" type="body"/>
          </p:nvPr>
        </p:nvSpPr>
        <p:spPr>
          <a:xfrm>
            <a:off x="5088537" y="1539292"/>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 name="Google Shape;509;g22ec255c461_0_4752"/>
          <p:cNvSpPr/>
          <p:nvPr/>
        </p:nvSpPr>
        <p:spPr>
          <a:xfrm>
            <a:off x="4241543" y="2951688"/>
            <a:ext cx="660900" cy="660900"/>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0" name="Google Shape;510;g22ec255c461_0_4752"/>
          <p:cNvSpPr/>
          <p:nvPr>
            <p:ph idx="4" type="pic"/>
          </p:nvPr>
        </p:nvSpPr>
        <p:spPr>
          <a:xfrm>
            <a:off x="4408678" y="3122801"/>
            <a:ext cx="318600" cy="318600"/>
          </a:xfrm>
          <a:prstGeom prst="rect">
            <a:avLst/>
          </a:prstGeom>
          <a:noFill/>
          <a:ln>
            <a:noFill/>
          </a:ln>
        </p:spPr>
      </p:sp>
      <p:sp>
        <p:nvSpPr>
          <p:cNvPr id="511" name="Google Shape;511;g22ec255c461_0_4752"/>
          <p:cNvSpPr txBox="1"/>
          <p:nvPr>
            <p:ph idx="5" type="body"/>
          </p:nvPr>
        </p:nvSpPr>
        <p:spPr>
          <a:xfrm>
            <a:off x="5088537" y="3122801"/>
            <a:ext cx="3538800" cy="1256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912" name="Shape 5912"/>
        <p:cNvGrpSpPr/>
        <p:nvPr/>
      </p:nvGrpSpPr>
      <p:grpSpPr>
        <a:xfrm>
          <a:off x="0" y="0"/>
          <a:ext cx="0" cy="0"/>
          <a:chOff x="0" y="0"/>
          <a:chExt cx="0" cy="0"/>
        </a:xfrm>
      </p:grpSpPr>
      <p:pic>
        <p:nvPicPr>
          <p:cNvPr id="5913" name="Google Shape;5913;g2318f74fc3e_0_132"/>
          <p:cNvPicPr preferRelativeResize="0"/>
          <p:nvPr/>
        </p:nvPicPr>
        <p:blipFill>
          <a:blip r:embed="rId2">
            <a:alphaModFix/>
          </a:blip>
          <a:stretch>
            <a:fillRect/>
          </a:stretch>
        </p:blipFill>
        <p:spPr>
          <a:xfrm>
            <a:off x="0" y="0"/>
            <a:ext cx="9144003" cy="5143490"/>
          </a:xfrm>
          <a:prstGeom prst="rect">
            <a:avLst/>
          </a:prstGeom>
          <a:noFill/>
          <a:ln>
            <a:noFill/>
          </a:ln>
        </p:spPr>
      </p:pic>
      <p:pic>
        <p:nvPicPr>
          <p:cNvPr descr="Shape&#10;&#10;Description automatically generated with low confidence" id="5914" name="Google Shape;5914;g2318f74fc3e_0_132"/>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5915" name="Shape 5915"/>
        <p:cNvGrpSpPr/>
        <p:nvPr/>
      </p:nvGrpSpPr>
      <p:grpSpPr>
        <a:xfrm>
          <a:off x="0" y="0"/>
          <a:ext cx="0" cy="0"/>
          <a:chOff x="0" y="0"/>
          <a:chExt cx="0" cy="0"/>
        </a:xfrm>
      </p:grpSpPr>
      <p:pic>
        <p:nvPicPr>
          <p:cNvPr id="5916" name="Google Shape;5916;g2318f74fc3e_0_135"/>
          <p:cNvPicPr preferRelativeResize="0"/>
          <p:nvPr/>
        </p:nvPicPr>
        <p:blipFill>
          <a:blip r:embed="rId2">
            <a:alphaModFix/>
          </a:blip>
          <a:stretch>
            <a:fillRect/>
          </a:stretch>
        </p:blipFill>
        <p:spPr>
          <a:xfrm>
            <a:off x="0" y="0"/>
            <a:ext cx="9144003" cy="5143490"/>
          </a:xfrm>
          <a:prstGeom prst="rect">
            <a:avLst/>
          </a:prstGeom>
          <a:noFill/>
          <a:ln>
            <a:noFill/>
          </a:ln>
        </p:spPr>
      </p:pic>
      <p:pic>
        <p:nvPicPr>
          <p:cNvPr descr="Shape&#10;&#10;Description automatically generated with low confidence" id="5917" name="Google Shape;5917;g2318f74fc3e_0_135"/>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5918" name="Shape 5918"/>
        <p:cNvGrpSpPr/>
        <p:nvPr/>
      </p:nvGrpSpPr>
      <p:grpSpPr>
        <a:xfrm>
          <a:off x="0" y="0"/>
          <a:ext cx="0" cy="0"/>
          <a:chOff x="0" y="0"/>
          <a:chExt cx="0" cy="0"/>
        </a:xfrm>
      </p:grpSpPr>
      <p:pic>
        <p:nvPicPr>
          <p:cNvPr id="5919" name="Google Shape;5919;g2318f74fc3e_0_138"/>
          <p:cNvPicPr preferRelativeResize="0"/>
          <p:nvPr/>
        </p:nvPicPr>
        <p:blipFill>
          <a:blip r:embed="rId2">
            <a:alphaModFix/>
          </a:blip>
          <a:stretch>
            <a:fillRect/>
          </a:stretch>
        </p:blipFill>
        <p:spPr>
          <a:xfrm>
            <a:off x="0" y="0"/>
            <a:ext cx="9144003" cy="5143490"/>
          </a:xfrm>
          <a:prstGeom prst="rect">
            <a:avLst/>
          </a:prstGeom>
          <a:noFill/>
          <a:ln>
            <a:noFill/>
          </a:ln>
        </p:spPr>
      </p:pic>
      <p:pic>
        <p:nvPicPr>
          <p:cNvPr descr="Shape&#10;&#10;Description automatically generated with low confidence" id="5920" name="Google Shape;5920;g2318f74fc3e_0_138"/>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5921" name="Shape 5921"/>
        <p:cNvGrpSpPr/>
        <p:nvPr/>
      </p:nvGrpSpPr>
      <p:grpSpPr>
        <a:xfrm>
          <a:off x="0" y="0"/>
          <a:ext cx="0" cy="0"/>
          <a:chOff x="0" y="0"/>
          <a:chExt cx="0" cy="0"/>
        </a:xfrm>
      </p:grpSpPr>
      <p:pic>
        <p:nvPicPr>
          <p:cNvPr id="5922" name="Google Shape;5922;g2318f74fc3e_0_141"/>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5923" name="Google Shape;5923;g2318f74fc3e_0_141"/>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5924" name="Shape 5924"/>
        <p:cNvGrpSpPr/>
        <p:nvPr/>
      </p:nvGrpSpPr>
      <p:grpSpPr>
        <a:xfrm>
          <a:off x="0" y="0"/>
          <a:ext cx="0" cy="0"/>
          <a:chOff x="0" y="0"/>
          <a:chExt cx="0" cy="0"/>
        </a:xfrm>
      </p:grpSpPr>
      <p:pic>
        <p:nvPicPr>
          <p:cNvPr id="5925" name="Google Shape;5925;g2318f74fc3e_0_144"/>
          <p:cNvPicPr preferRelativeResize="0"/>
          <p:nvPr/>
        </p:nvPicPr>
        <p:blipFill>
          <a:blip r:embed="rId2">
            <a:alphaModFix/>
          </a:blip>
          <a:stretch>
            <a:fillRect/>
          </a:stretch>
        </p:blipFill>
        <p:spPr>
          <a:xfrm>
            <a:off x="0" y="0"/>
            <a:ext cx="9144003" cy="5143490"/>
          </a:xfrm>
          <a:prstGeom prst="rect">
            <a:avLst/>
          </a:prstGeom>
          <a:noFill/>
          <a:ln>
            <a:noFill/>
          </a:ln>
        </p:spPr>
      </p:pic>
      <p:pic>
        <p:nvPicPr>
          <p:cNvPr descr="Shape&#10;&#10;Description automatically generated with low confidence" id="5926" name="Google Shape;5926;g2318f74fc3e_0_144"/>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5927" name="Shape 5927"/>
        <p:cNvGrpSpPr/>
        <p:nvPr/>
      </p:nvGrpSpPr>
      <p:grpSpPr>
        <a:xfrm>
          <a:off x="0" y="0"/>
          <a:ext cx="0" cy="0"/>
          <a:chOff x="0" y="0"/>
          <a:chExt cx="0" cy="0"/>
        </a:xfrm>
      </p:grpSpPr>
      <p:pic>
        <p:nvPicPr>
          <p:cNvPr id="5928" name="Google Shape;5928;g2318f74fc3e_0_147"/>
          <p:cNvPicPr preferRelativeResize="0"/>
          <p:nvPr/>
        </p:nvPicPr>
        <p:blipFill>
          <a:blip r:embed="rId2">
            <a:alphaModFix/>
          </a:blip>
          <a:stretch>
            <a:fillRect/>
          </a:stretch>
        </p:blipFill>
        <p:spPr>
          <a:xfrm>
            <a:off x="0" y="0"/>
            <a:ext cx="9144003" cy="5143490"/>
          </a:xfrm>
          <a:prstGeom prst="rect">
            <a:avLst/>
          </a:prstGeom>
          <a:noFill/>
          <a:ln>
            <a:noFill/>
          </a:ln>
        </p:spPr>
      </p:pic>
      <p:pic>
        <p:nvPicPr>
          <p:cNvPr descr="Shape&#10;&#10;Description automatically generated with low confidence" id="5929" name="Google Shape;5929;g2318f74fc3e_0_147"/>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5930" name="Shape 5930"/>
        <p:cNvGrpSpPr/>
        <p:nvPr/>
      </p:nvGrpSpPr>
      <p:grpSpPr>
        <a:xfrm>
          <a:off x="0" y="0"/>
          <a:ext cx="0" cy="0"/>
          <a:chOff x="0" y="0"/>
          <a:chExt cx="0" cy="0"/>
        </a:xfrm>
      </p:grpSpPr>
      <p:pic>
        <p:nvPicPr>
          <p:cNvPr id="5931" name="Google Shape;5931;g2318f74fc3e_0_150"/>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5932" name="Google Shape;5932;g2318f74fc3e_0_150"/>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CUSTOM_7">
    <p:spTree>
      <p:nvGrpSpPr>
        <p:cNvPr id="5933" name="Shape 5933"/>
        <p:cNvGrpSpPr/>
        <p:nvPr/>
      </p:nvGrpSpPr>
      <p:grpSpPr>
        <a:xfrm>
          <a:off x="0" y="0"/>
          <a:ext cx="0" cy="0"/>
          <a:chOff x="0" y="0"/>
          <a:chExt cx="0" cy="0"/>
        </a:xfrm>
      </p:grpSpPr>
      <p:pic>
        <p:nvPicPr>
          <p:cNvPr id="5934" name="Google Shape;5934;g2318f74fc3e_0_153"/>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5935" name="Google Shape;5935;g2318f74fc3e_0_153"/>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CUSTOM_8">
    <p:spTree>
      <p:nvGrpSpPr>
        <p:cNvPr id="5936" name="Shape 5936"/>
        <p:cNvGrpSpPr/>
        <p:nvPr/>
      </p:nvGrpSpPr>
      <p:grpSpPr>
        <a:xfrm>
          <a:off x="0" y="0"/>
          <a:ext cx="0" cy="0"/>
          <a:chOff x="0" y="0"/>
          <a:chExt cx="0" cy="0"/>
        </a:xfrm>
      </p:grpSpPr>
      <p:sp>
        <p:nvSpPr>
          <p:cNvPr id="5937" name="Google Shape;5937;g2318f74fc3e_0_156"/>
          <p:cNvSpPr txBox="1"/>
          <p:nvPr/>
        </p:nvSpPr>
        <p:spPr>
          <a:xfrm>
            <a:off x="682925" y="22231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a</a:t>
            </a:r>
            <a:endParaRPr b="1" sz="1200">
              <a:solidFill>
                <a:schemeClr val="lt1"/>
              </a:solidFill>
              <a:latin typeface="Public Sans"/>
              <a:ea typeface="Public Sans"/>
              <a:cs typeface="Public Sans"/>
              <a:sym typeface="Public Sans"/>
            </a:endParaRPr>
          </a:p>
        </p:txBody>
      </p:sp>
      <p:sp>
        <p:nvSpPr>
          <p:cNvPr id="5938" name="Google Shape;5938;g2318f74fc3e_0_156"/>
          <p:cNvSpPr txBox="1"/>
          <p:nvPr/>
        </p:nvSpPr>
        <p:spPr>
          <a:xfrm>
            <a:off x="682925" y="28816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b</a:t>
            </a:r>
            <a:endParaRPr b="1" sz="1200">
              <a:solidFill>
                <a:schemeClr val="lt1"/>
              </a:solidFill>
              <a:latin typeface="Public Sans"/>
              <a:ea typeface="Public Sans"/>
              <a:cs typeface="Public Sans"/>
              <a:sym typeface="Public Sans"/>
            </a:endParaRPr>
          </a:p>
        </p:txBody>
      </p:sp>
      <p:sp>
        <p:nvSpPr>
          <p:cNvPr id="5939" name="Google Shape;5939;g2318f74fc3e_0_156"/>
          <p:cNvSpPr txBox="1"/>
          <p:nvPr/>
        </p:nvSpPr>
        <p:spPr>
          <a:xfrm>
            <a:off x="682925" y="35401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c</a:t>
            </a:r>
            <a:endParaRPr b="1" sz="1200">
              <a:solidFill>
                <a:schemeClr val="lt1"/>
              </a:solidFill>
              <a:latin typeface="Public Sans"/>
              <a:ea typeface="Public Sans"/>
              <a:cs typeface="Public Sans"/>
              <a:sym typeface="Public Sans"/>
            </a:endParaRPr>
          </a:p>
        </p:txBody>
      </p:sp>
      <p:sp>
        <p:nvSpPr>
          <p:cNvPr id="5940" name="Google Shape;5940;g2318f74fc3e_0_156"/>
          <p:cNvSpPr txBox="1"/>
          <p:nvPr/>
        </p:nvSpPr>
        <p:spPr>
          <a:xfrm>
            <a:off x="682925" y="41986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d</a:t>
            </a:r>
            <a:endParaRPr b="1" sz="1200">
              <a:solidFill>
                <a:schemeClr val="lt1"/>
              </a:solidFill>
              <a:latin typeface="Public Sans"/>
              <a:ea typeface="Public Sans"/>
              <a:cs typeface="Public Sans"/>
              <a:sym typeface="Public Sans"/>
            </a:endParaRPr>
          </a:p>
        </p:txBody>
      </p:sp>
      <p:pic>
        <p:nvPicPr>
          <p:cNvPr id="5941" name="Google Shape;5941;g2318f74fc3e_0_156"/>
          <p:cNvPicPr preferRelativeResize="0"/>
          <p:nvPr/>
        </p:nvPicPr>
        <p:blipFill>
          <a:blip r:embed="rId2">
            <a:alphaModFix/>
          </a:blip>
          <a:stretch>
            <a:fillRect/>
          </a:stretch>
        </p:blipFill>
        <p:spPr>
          <a:xfrm>
            <a:off x="0" y="0"/>
            <a:ext cx="9144023" cy="5143499"/>
          </a:xfrm>
          <a:prstGeom prst="rect">
            <a:avLst/>
          </a:prstGeom>
          <a:noFill/>
          <a:ln>
            <a:noFill/>
          </a:ln>
        </p:spPr>
      </p:pic>
      <p:pic>
        <p:nvPicPr>
          <p:cNvPr descr="Shape&#10;&#10;Description automatically generated with low confidence" id="5942" name="Google Shape;5942;g2318f74fc3e_0_156"/>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CUSTOM_9">
    <p:spTree>
      <p:nvGrpSpPr>
        <p:cNvPr id="5943" name="Shape 5943"/>
        <p:cNvGrpSpPr/>
        <p:nvPr/>
      </p:nvGrpSpPr>
      <p:grpSpPr>
        <a:xfrm>
          <a:off x="0" y="0"/>
          <a:ext cx="0" cy="0"/>
          <a:chOff x="0" y="0"/>
          <a:chExt cx="0" cy="0"/>
        </a:xfrm>
      </p:grpSpPr>
      <p:sp>
        <p:nvSpPr>
          <p:cNvPr id="5944" name="Google Shape;5944;g2318f74fc3e_0_163"/>
          <p:cNvSpPr txBox="1"/>
          <p:nvPr/>
        </p:nvSpPr>
        <p:spPr>
          <a:xfrm>
            <a:off x="682925" y="22231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a</a:t>
            </a:r>
            <a:endParaRPr b="1" sz="1200">
              <a:solidFill>
                <a:schemeClr val="lt1"/>
              </a:solidFill>
              <a:latin typeface="Public Sans"/>
              <a:ea typeface="Public Sans"/>
              <a:cs typeface="Public Sans"/>
              <a:sym typeface="Public Sans"/>
            </a:endParaRPr>
          </a:p>
        </p:txBody>
      </p:sp>
      <p:sp>
        <p:nvSpPr>
          <p:cNvPr id="5945" name="Google Shape;5945;g2318f74fc3e_0_163"/>
          <p:cNvSpPr txBox="1"/>
          <p:nvPr/>
        </p:nvSpPr>
        <p:spPr>
          <a:xfrm>
            <a:off x="682925" y="28816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b</a:t>
            </a:r>
            <a:endParaRPr b="1" sz="1200">
              <a:solidFill>
                <a:schemeClr val="lt1"/>
              </a:solidFill>
              <a:latin typeface="Public Sans"/>
              <a:ea typeface="Public Sans"/>
              <a:cs typeface="Public Sans"/>
              <a:sym typeface="Public Sans"/>
            </a:endParaRPr>
          </a:p>
        </p:txBody>
      </p:sp>
      <p:sp>
        <p:nvSpPr>
          <p:cNvPr id="5946" name="Google Shape;5946;g2318f74fc3e_0_163"/>
          <p:cNvSpPr txBox="1"/>
          <p:nvPr/>
        </p:nvSpPr>
        <p:spPr>
          <a:xfrm>
            <a:off x="682925" y="35401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c</a:t>
            </a:r>
            <a:endParaRPr b="1" sz="1200">
              <a:solidFill>
                <a:schemeClr val="lt1"/>
              </a:solidFill>
              <a:latin typeface="Public Sans"/>
              <a:ea typeface="Public Sans"/>
              <a:cs typeface="Public Sans"/>
              <a:sym typeface="Public Sans"/>
            </a:endParaRPr>
          </a:p>
        </p:txBody>
      </p:sp>
      <p:sp>
        <p:nvSpPr>
          <p:cNvPr id="5947" name="Google Shape;5947;g2318f74fc3e_0_163"/>
          <p:cNvSpPr txBox="1"/>
          <p:nvPr/>
        </p:nvSpPr>
        <p:spPr>
          <a:xfrm>
            <a:off x="682925" y="41986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d</a:t>
            </a:r>
            <a:endParaRPr b="1" sz="1200">
              <a:solidFill>
                <a:schemeClr val="lt1"/>
              </a:solidFill>
              <a:latin typeface="Public Sans"/>
              <a:ea typeface="Public Sans"/>
              <a:cs typeface="Public Sans"/>
              <a:sym typeface="Public Sans"/>
            </a:endParaRPr>
          </a:p>
        </p:txBody>
      </p:sp>
      <p:pic>
        <p:nvPicPr>
          <p:cNvPr id="5948" name="Google Shape;5948;g2318f74fc3e_0_163"/>
          <p:cNvPicPr preferRelativeResize="0"/>
          <p:nvPr/>
        </p:nvPicPr>
        <p:blipFill>
          <a:blip r:embed="rId2">
            <a:alphaModFix/>
          </a:blip>
          <a:stretch>
            <a:fillRect/>
          </a:stretch>
        </p:blipFill>
        <p:spPr>
          <a:xfrm>
            <a:off x="0" y="0"/>
            <a:ext cx="9144003" cy="5143487"/>
          </a:xfrm>
          <a:prstGeom prst="rect">
            <a:avLst/>
          </a:prstGeom>
          <a:noFill/>
          <a:ln>
            <a:noFill/>
          </a:ln>
        </p:spPr>
      </p:pic>
      <p:pic>
        <p:nvPicPr>
          <p:cNvPr descr="Shape&#10;&#10;Description automatically generated with low confidence" id="5949" name="Google Shape;5949;g2318f74fc3e_0_163"/>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512" name="Shape 512"/>
        <p:cNvGrpSpPr/>
        <p:nvPr/>
      </p:nvGrpSpPr>
      <p:grpSpPr>
        <a:xfrm>
          <a:off x="0" y="0"/>
          <a:ext cx="0" cy="0"/>
          <a:chOff x="0" y="0"/>
          <a:chExt cx="0" cy="0"/>
        </a:xfrm>
      </p:grpSpPr>
      <p:pic>
        <p:nvPicPr>
          <p:cNvPr descr="Shape&#10;&#10;Description automatically generated with low confidence" id="513" name="Google Shape;513;g22ec255c461_0_4764"/>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514" name="Google Shape;514;g22ec255c461_0_4764"/>
          <p:cNvGrpSpPr/>
          <p:nvPr/>
        </p:nvGrpSpPr>
        <p:grpSpPr>
          <a:xfrm>
            <a:off x="4107305" y="941707"/>
            <a:ext cx="284627" cy="3999300"/>
            <a:chOff x="4107305" y="941707"/>
            <a:chExt cx="284627" cy="3999300"/>
          </a:xfrm>
        </p:grpSpPr>
        <p:sp>
          <p:nvSpPr>
            <p:cNvPr id="515" name="Google Shape;515;g22ec255c461_0_4764"/>
            <p:cNvSpPr/>
            <p:nvPr/>
          </p:nvSpPr>
          <p:spPr>
            <a:xfrm>
              <a:off x="4183432" y="1262627"/>
              <a:ext cx="208500" cy="3357600"/>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6" name="Google Shape;516;g22ec255c461_0_4764"/>
            <p:cNvSpPr/>
            <p:nvPr/>
          </p:nvSpPr>
          <p:spPr>
            <a:xfrm>
              <a:off x="4112338" y="1097990"/>
              <a:ext cx="208500" cy="3686700"/>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7" name="Google Shape;517;g22ec255c461_0_4764"/>
            <p:cNvSpPr/>
            <p:nvPr/>
          </p:nvSpPr>
          <p:spPr>
            <a:xfrm>
              <a:off x="4107305" y="941707"/>
              <a:ext cx="142500" cy="399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18" name="Google Shape;518;g22ec255c461_0_4764"/>
          <p:cNvSpPr/>
          <p:nvPr>
            <p:ph idx="2" type="pic"/>
          </p:nvPr>
        </p:nvSpPr>
        <p:spPr>
          <a:xfrm>
            <a:off x="219360" y="856040"/>
            <a:ext cx="3958500" cy="4287600"/>
          </a:xfrm>
          <a:prstGeom prst="rect">
            <a:avLst/>
          </a:prstGeom>
          <a:noFill/>
          <a:ln>
            <a:noFill/>
          </a:ln>
        </p:spPr>
      </p:sp>
      <p:sp>
        <p:nvSpPr>
          <p:cNvPr id="519" name="Google Shape;519;g22ec255c461_0_4764"/>
          <p:cNvSpPr txBox="1"/>
          <p:nvPr>
            <p:ph idx="1" type="body"/>
          </p:nvPr>
        </p:nvSpPr>
        <p:spPr>
          <a:xfrm>
            <a:off x="4524864" y="1268948"/>
            <a:ext cx="4399800" cy="3345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0" name="Google Shape;520;g22ec255c461_0_476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g22ec255c461_0_476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CUSTOM_10">
    <p:spTree>
      <p:nvGrpSpPr>
        <p:cNvPr id="5950" name="Shape 5950"/>
        <p:cNvGrpSpPr/>
        <p:nvPr/>
      </p:nvGrpSpPr>
      <p:grpSpPr>
        <a:xfrm>
          <a:off x="0" y="0"/>
          <a:ext cx="0" cy="0"/>
          <a:chOff x="0" y="0"/>
          <a:chExt cx="0" cy="0"/>
        </a:xfrm>
      </p:grpSpPr>
      <p:sp>
        <p:nvSpPr>
          <p:cNvPr id="5951" name="Google Shape;5951;g2318f74fc3e_0_170"/>
          <p:cNvSpPr txBox="1"/>
          <p:nvPr/>
        </p:nvSpPr>
        <p:spPr>
          <a:xfrm>
            <a:off x="682925" y="22231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a</a:t>
            </a:r>
            <a:endParaRPr b="1" sz="1200">
              <a:solidFill>
                <a:schemeClr val="lt1"/>
              </a:solidFill>
              <a:latin typeface="Public Sans"/>
              <a:ea typeface="Public Sans"/>
              <a:cs typeface="Public Sans"/>
              <a:sym typeface="Public Sans"/>
            </a:endParaRPr>
          </a:p>
        </p:txBody>
      </p:sp>
      <p:sp>
        <p:nvSpPr>
          <p:cNvPr id="5952" name="Google Shape;5952;g2318f74fc3e_0_170"/>
          <p:cNvSpPr txBox="1"/>
          <p:nvPr/>
        </p:nvSpPr>
        <p:spPr>
          <a:xfrm>
            <a:off x="682925" y="28816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b</a:t>
            </a:r>
            <a:endParaRPr b="1" sz="1200">
              <a:solidFill>
                <a:schemeClr val="lt1"/>
              </a:solidFill>
              <a:latin typeface="Public Sans"/>
              <a:ea typeface="Public Sans"/>
              <a:cs typeface="Public Sans"/>
              <a:sym typeface="Public Sans"/>
            </a:endParaRPr>
          </a:p>
        </p:txBody>
      </p:sp>
      <p:sp>
        <p:nvSpPr>
          <p:cNvPr id="5953" name="Google Shape;5953;g2318f74fc3e_0_170"/>
          <p:cNvSpPr txBox="1"/>
          <p:nvPr/>
        </p:nvSpPr>
        <p:spPr>
          <a:xfrm>
            <a:off x="682925" y="35401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c</a:t>
            </a:r>
            <a:endParaRPr b="1" sz="1200">
              <a:solidFill>
                <a:schemeClr val="lt1"/>
              </a:solidFill>
              <a:latin typeface="Public Sans"/>
              <a:ea typeface="Public Sans"/>
              <a:cs typeface="Public Sans"/>
              <a:sym typeface="Public Sans"/>
            </a:endParaRPr>
          </a:p>
        </p:txBody>
      </p:sp>
      <p:sp>
        <p:nvSpPr>
          <p:cNvPr id="5954" name="Google Shape;5954;g2318f74fc3e_0_170"/>
          <p:cNvSpPr txBox="1"/>
          <p:nvPr/>
        </p:nvSpPr>
        <p:spPr>
          <a:xfrm>
            <a:off x="682925" y="4198650"/>
            <a:ext cx="19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lt1"/>
                </a:solidFill>
                <a:latin typeface="Public Sans"/>
                <a:ea typeface="Public Sans"/>
                <a:cs typeface="Public Sans"/>
                <a:sym typeface="Public Sans"/>
              </a:rPr>
              <a:t>d</a:t>
            </a:r>
            <a:endParaRPr b="1" sz="1200">
              <a:solidFill>
                <a:schemeClr val="lt1"/>
              </a:solidFill>
              <a:latin typeface="Public Sans"/>
              <a:ea typeface="Public Sans"/>
              <a:cs typeface="Public Sans"/>
              <a:sym typeface="Public Sans"/>
            </a:endParaRPr>
          </a:p>
        </p:txBody>
      </p:sp>
      <p:pic>
        <p:nvPicPr>
          <p:cNvPr id="5955" name="Google Shape;5955;g2318f74fc3e_0_170"/>
          <p:cNvPicPr preferRelativeResize="0"/>
          <p:nvPr/>
        </p:nvPicPr>
        <p:blipFill>
          <a:blip r:embed="rId2">
            <a:alphaModFix/>
          </a:blip>
          <a:stretch>
            <a:fillRect/>
          </a:stretch>
        </p:blipFill>
        <p:spPr>
          <a:xfrm>
            <a:off x="0" y="0"/>
            <a:ext cx="9144003" cy="5143487"/>
          </a:xfrm>
          <a:prstGeom prst="rect">
            <a:avLst/>
          </a:prstGeom>
          <a:noFill/>
          <a:ln>
            <a:noFill/>
          </a:ln>
        </p:spPr>
      </p:pic>
      <p:pic>
        <p:nvPicPr>
          <p:cNvPr descr="Shape&#10;&#10;Description automatically generated with low confidence" id="5956" name="Google Shape;5956;g2318f74fc3e_0_170"/>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CUSTOM_11">
    <p:spTree>
      <p:nvGrpSpPr>
        <p:cNvPr id="5957" name="Shape 5957"/>
        <p:cNvGrpSpPr/>
        <p:nvPr/>
      </p:nvGrpSpPr>
      <p:grpSpPr>
        <a:xfrm>
          <a:off x="0" y="0"/>
          <a:ext cx="0" cy="0"/>
          <a:chOff x="0" y="0"/>
          <a:chExt cx="0" cy="0"/>
        </a:xfrm>
      </p:grpSpPr>
      <p:pic>
        <p:nvPicPr>
          <p:cNvPr id="5958" name="Google Shape;5958;g2318f74fc3e_0_177"/>
          <p:cNvPicPr preferRelativeResize="0"/>
          <p:nvPr/>
        </p:nvPicPr>
        <p:blipFill>
          <a:blip r:embed="rId2">
            <a:alphaModFix/>
          </a:blip>
          <a:stretch>
            <a:fillRect/>
          </a:stretch>
        </p:blipFill>
        <p:spPr>
          <a:xfrm>
            <a:off x="0" y="0"/>
            <a:ext cx="9144018" cy="5143501"/>
          </a:xfrm>
          <a:prstGeom prst="rect">
            <a:avLst/>
          </a:prstGeom>
          <a:noFill/>
          <a:ln>
            <a:noFill/>
          </a:ln>
        </p:spPr>
      </p:pic>
      <p:pic>
        <p:nvPicPr>
          <p:cNvPr descr="Shape&#10;&#10;Description automatically generated with low confidence" id="5959" name="Google Shape;5959;g2318f74fc3e_0_177"/>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CUSTOM_12">
    <p:spTree>
      <p:nvGrpSpPr>
        <p:cNvPr id="5960" name="Shape 5960"/>
        <p:cNvGrpSpPr/>
        <p:nvPr/>
      </p:nvGrpSpPr>
      <p:grpSpPr>
        <a:xfrm>
          <a:off x="0" y="0"/>
          <a:ext cx="0" cy="0"/>
          <a:chOff x="0" y="0"/>
          <a:chExt cx="0" cy="0"/>
        </a:xfrm>
      </p:grpSpPr>
      <p:pic>
        <p:nvPicPr>
          <p:cNvPr id="5961" name="Google Shape;5961;g2318f74fc3e_0_180"/>
          <p:cNvPicPr preferRelativeResize="0"/>
          <p:nvPr/>
        </p:nvPicPr>
        <p:blipFill>
          <a:blip r:embed="rId2">
            <a:alphaModFix/>
          </a:blip>
          <a:stretch>
            <a:fillRect/>
          </a:stretch>
        </p:blipFill>
        <p:spPr>
          <a:xfrm>
            <a:off x="0" y="0"/>
            <a:ext cx="9144003" cy="5143490"/>
          </a:xfrm>
          <a:prstGeom prst="rect">
            <a:avLst/>
          </a:prstGeom>
          <a:noFill/>
          <a:ln>
            <a:noFill/>
          </a:ln>
        </p:spPr>
      </p:pic>
      <p:pic>
        <p:nvPicPr>
          <p:cNvPr descr="Shape&#10;&#10;Description automatically generated with low confidence" id="5962" name="Google Shape;5962;g2318f74fc3e_0_180"/>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CUSTOM_13">
    <p:spTree>
      <p:nvGrpSpPr>
        <p:cNvPr id="5963" name="Shape 5963"/>
        <p:cNvGrpSpPr/>
        <p:nvPr/>
      </p:nvGrpSpPr>
      <p:grpSpPr>
        <a:xfrm>
          <a:off x="0" y="0"/>
          <a:ext cx="0" cy="0"/>
          <a:chOff x="0" y="0"/>
          <a:chExt cx="0" cy="0"/>
        </a:xfrm>
      </p:grpSpPr>
      <p:pic>
        <p:nvPicPr>
          <p:cNvPr id="5964" name="Google Shape;5964;g2318f74fc3e_0_183"/>
          <p:cNvPicPr preferRelativeResize="0"/>
          <p:nvPr/>
        </p:nvPicPr>
        <p:blipFill>
          <a:blip r:embed="rId2">
            <a:alphaModFix/>
          </a:blip>
          <a:stretch>
            <a:fillRect/>
          </a:stretch>
        </p:blipFill>
        <p:spPr>
          <a:xfrm>
            <a:off x="0" y="0"/>
            <a:ext cx="9144018" cy="5143499"/>
          </a:xfrm>
          <a:prstGeom prst="rect">
            <a:avLst/>
          </a:prstGeom>
          <a:noFill/>
          <a:ln>
            <a:noFill/>
          </a:ln>
        </p:spPr>
      </p:pic>
      <p:pic>
        <p:nvPicPr>
          <p:cNvPr descr="Shape&#10;&#10;Description automatically generated with low confidence" id="5965" name="Google Shape;5965;g2318f74fc3e_0_183"/>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CUSTOM_14">
    <p:spTree>
      <p:nvGrpSpPr>
        <p:cNvPr id="5966" name="Shape 5966"/>
        <p:cNvGrpSpPr/>
        <p:nvPr/>
      </p:nvGrpSpPr>
      <p:grpSpPr>
        <a:xfrm>
          <a:off x="0" y="0"/>
          <a:ext cx="0" cy="0"/>
          <a:chOff x="0" y="0"/>
          <a:chExt cx="0" cy="0"/>
        </a:xfrm>
      </p:grpSpPr>
      <p:pic>
        <p:nvPicPr>
          <p:cNvPr id="5967" name="Google Shape;5967;g2318f74fc3e_0_186"/>
          <p:cNvPicPr preferRelativeResize="0"/>
          <p:nvPr/>
        </p:nvPicPr>
        <p:blipFill>
          <a:blip r:embed="rId2">
            <a:alphaModFix/>
          </a:blip>
          <a:stretch>
            <a:fillRect/>
          </a:stretch>
        </p:blipFill>
        <p:spPr>
          <a:xfrm>
            <a:off x="0" y="0"/>
            <a:ext cx="9143997" cy="5143490"/>
          </a:xfrm>
          <a:prstGeom prst="rect">
            <a:avLst/>
          </a:prstGeom>
          <a:noFill/>
          <a:ln>
            <a:noFill/>
          </a:ln>
        </p:spPr>
      </p:pic>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CUSTOM_15">
    <p:spTree>
      <p:nvGrpSpPr>
        <p:cNvPr id="5968" name="Shape 5968"/>
        <p:cNvGrpSpPr/>
        <p:nvPr/>
      </p:nvGrpSpPr>
      <p:grpSpPr>
        <a:xfrm>
          <a:off x="0" y="0"/>
          <a:ext cx="0" cy="0"/>
          <a:chOff x="0" y="0"/>
          <a:chExt cx="0" cy="0"/>
        </a:xfrm>
      </p:grpSpPr>
      <p:pic>
        <p:nvPicPr>
          <p:cNvPr id="5969" name="Google Shape;5969;g2318f74fc3e_0_188"/>
          <p:cNvPicPr preferRelativeResize="0"/>
          <p:nvPr/>
        </p:nvPicPr>
        <p:blipFill>
          <a:blip r:embed="rId2">
            <a:alphaModFix/>
          </a:blip>
          <a:stretch>
            <a:fillRect/>
          </a:stretch>
        </p:blipFill>
        <p:spPr>
          <a:xfrm>
            <a:off x="0" y="0"/>
            <a:ext cx="9144018" cy="5143501"/>
          </a:xfrm>
          <a:prstGeom prst="rect">
            <a:avLst/>
          </a:prstGeom>
          <a:noFill/>
          <a:ln>
            <a:noFill/>
          </a:ln>
        </p:spPr>
      </p:pic>
      <p:pic>
        <p:nvPicPr>
          <p:cNvPr descr="Shape&#10;&#10;Description automatically generated with low confidence" id="5970" name="Google Shape;5970;g2318f74fc3e_0_188"/>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CUSTOM_16">
    <p:spTree>
      <p:nvGrpSpPr>
        <p:cNvPr id="5971" name="Shape 5971"/>
        <p:cNvGrpSpPr/>
        <p:nvPr/>
      </p:nvGrpSpPr>
      <p:grpSpPr>
        <a:xfrm>
          <a:off x="0" y="0"/>
          <a:ext cx="0" cy="0"/>
          <a:chOff x="0" y="0"/>
          <a:chExt cx="0" cy="0"/>
        </a:xfrm>
      </p:grpSpPr>
      <p:pic>
        <p:nvPicPr>
          <p:cNvPr id="5972" name="Google Shape;5972;g2318f74fc3e_0_191"/>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5973" name="Google Shape;5973;g2318f74fc3e_0_191"/>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CUSTOM_17">
    <p:spTree>
      <p:nvGrpSpPr>
        <p:cNvPr id="5974" name="Shape 5974"/>
        <p:cNvGrpSpPr/>
        <p:nvPr/>
      </p:nvGrpSpPr>
      <p:grpSpPr>
        <a:xfrm>
          <a:off x="0" y="0"/>
          <a:ext cx="0" cy="0"/>
          <a:chOff x="0" y="0"/>
          <a:chExt cx="0" cy="0"/>
        </a:xfrm>
      </p:grpSpPr>
      <p:pic>
        <p:nvPicPr>
          <p:cNvPr id="5975" name="Google Shape;5975;g2318f74fc3e_0_194"/>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5976" name="Google Shape;5976;g2318f74fc3e_0_194"/>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CUSTOM_18">
    <p:spTree>
      <p:nvGrpSpPr>
        <p:cNvPr id="5977" name="Shape 5977"/>
        <p:cNvGrpSpPr/>
        <p:nvPr/>
      </p:nvGrpSpPr>
      <p:grpSpPr>
        <a:xfrm>
          <a:off x="0" y="0"/>
          <a:ext cx="0" cy="0"/>
          <a:chOff x="0" y="0"/>
          <a:chExt cx="0" cy="0"/>
        </a:xfrm>
      </p:grpSpPr>
      <p:pic>
        <p:nvPicPr>
          <p:cNvPr id="5978" name="Google Shape;5978;g2318f74fc3e_0_197"/>
          <p:cNvPicPr preferRelativeResize="0"/>
          <p:nvPr/>
        </p:nvPicPr>
        <p:blipFill>
          <a:blip r:embed="rId2">
            <a:alphaModFix/>
          </a:blip>
          <a:stretch>
            <a:fillRect/>
          </a:stretch>
        </p:blipFill>
        <p:spPr>
          <a:xfrm>
            <a:off x="0" y="0"/>
            <a:ext cx="9144003" cy="5143490"/>
          </a:xfrm>
          <a:prstGeom prst="rect">
            <a:avLst/>
          </a:prstGeom>
          <a:noFill/>
          <a:ln>
            <a:noFill/>
          </a:ln>
        </p:spPr>
      </p:pic>
      <p:pic>
        <p:nvPicPr>
          <p:cNvPr descr="Shape&#10;&#10;Description automatically generated with low confidence" id="5979" name="Google Shape;5979;g2318f74fc3e_0_197"/>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CUSTOM_19">
    <p:spTree>
      <p:nvGrpSpPr>
        <p:cNvPr id="5980" name="Shape 5980"/>
        <p:cNvGrpSpPr/>
        <p:nvPr/>
      </p:nvGrpSpPr>
      <p:grpSpPr>
        <a:xfrm>
          <a:off x="0" y="0"/>
          <a:ext cx="0" cy="0"/>
          <a:chOff x="0" y="0"/>
          <a:chExt cx="0" cy="0"/>
        </a:xfrm>
      </p:grpSpPr>
      <p:pic>
        <p:nvPicPr>
          <p:cNvPr id="5981" name="Google Shape;5981;g2318f74fc3e_0_200"/>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5982" name="Google Shape;5982;g2318f74fc3e_0_200"/>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522" name="Shape 522"/>
        <p:cNvGrpSpPr/>
        <p:nvPr/>
      </p:nvGrpSpPr>
      <p:grpSpPr>
        <a:xfrm>
          <a:off x="0" y="0"/>
          <a:ext cx="0" cy="0"/>
          <a:chOff x="0" y="0"/>
          <a:chExt cx="0" cy="0"/>
        </a:xfrm>
      </p:grpSpPr>
      <p:pic>
        <p:nvPicPr>
          <p:cNvPr descr="Shape&#10;&#10;Description automatically generated with low confidence" id="523" name="Google Shape;523;g22ec255c461_0_477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24" name="Google Shape;524;g22ec255c461_0_4774"/>
          <p:cNvSpPr/>
          <p:nvPr>
            <p:ph idx="2" type="pic"/>
          </p:nvPr>
        </p:nvSpPr>
        <p:spPr>
          <a:xfrm>
            <a:off x="4572000" y="0"/>
            <a:ext cx="4572000" cy="5143500"/>
          </a:xfrm>
          <a:prstGeom prst="rect">
            <a:avLst/>
          </a:prstGeom>
          <a:noFill/>
          <a:ln>
            <a:noFill/>
          </a:ln>
        </p:spPr>
      </p:sp>
      <p:sp>
        <p:nvSpPr>
          <p:cNvPr id="525" name="Google Shape;525;g22ec255c461_0_4774"/>
          <p:cNvSpPr/>
          <p:nvPr/>
        </p:nvSpPr>
        <p:spPr>
          <a:xfrm>
            <a:off x="-1" y="1178120"/>
            <a:ext cx="4781700" cy="333390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6" name="Google Shape;526;g22ec255c461_0_4774"/>
          <p:cNvSpPr txBox="1"/>
          <p:nvPr>
            <p:ph idx="1" type="body"/>
          </p:nvPr>
        </p:nvSpPr>
        <p:spPr>
          <a:xfrm>
            <a:off x="135731" y="1388586"/>
            <a:ext cx="4436400" cy="2912700"/>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7" name="Google Shape;527;g22ec255c461_0_477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8" name="Google Shape;528;g22ec255c461_0_477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7">
  <p:cSld name="CUSTOM_26">
    <p:spTree>
      <p:nvGrpSpPr>
        <p:cNvPr id="5983" name="Shape 5983"/>
        <p:cNvGrpSpPr/>
        <p:nvPr/>
      </p:nvGrpSpPr>
      <p:grpSpPr>
        <a:xfrm>
          <a:off x="0" y="0"/>
          <a:ext cx="0" cy="0"/>
          <a:chOff x="0" y="0"/>
          <a:chExt cx="0" cy="0"/>
        </a:xfrm>
      </p:grpSpPr>
      <p:pic>
        <p:nvPicPr>
          <p:cNvPr id="5984" name="Google Shape;5984;g2318f74fc3e_0_203"/>
          <p:cNvPicPr preferRelativeResize="0"/>
          <p:nvPr/>
        </p:nvPicPr>
        <p:blipFill>
          <a:blip r:embed="rId2">
            <a:alphaModFix/>
          </a:blip>
          <a:stretch>
            <a:fillRect/>
          </a:stretch>
        </p:blipFill>
        <p:spPr>
          <a:xfrm>
            <a:off x="0" y="0"/>
            <a:ext cx="9144003" cy="5143490"/>
          </a:xfrm>
          <a:prstGeom prst="rect">
            <a:avLst/>
          </a:prstGeom>
          <a:noFill/>
          <a:ln>
            <a:noFill/>
          </a:ln>
        </p:spPr>
      </p:pic>
      <p:pic>
        <p:nvPicPr>
          <p:cNvPr descr="Shape&#10;&#10;Description automatically generated with low confidence" id="5985" name="Google Shape;5985;g2318f74fc3e_0_203"/>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8">
  <p:cSld name="CUSTOM_27">
    <p:spTree>
      <p:nvGrpSpPr>
        <p:cNvPr id="5986" name="Shape 5986"/>
        <p:cNvGrpSpPr/>
        <p:nvPr/>
      </p:nvGrpSpPr>
      <p:grpSpPr>
        <a:xfrm>
          <a:off x="0" y="0"/>
          <a:ext cx="0" cy="0"/>
          <a:chOff x="0" y="0"/>
          <a:chExt cx="0" cy="0"/>
        </a:xfrm>
      </p:grpSpPr>
      <p:pic>
        <p:nvPicPr>
          <p:cNvPr id="5987" name="Google Shape;5987;g2318f74fc3e_0_206"/>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5988" name="Google Shape;5988;g2318f74fc3e_0_206"/>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9">
  <p:cSld name="CUSTOM_28">
    <p:spTree>
      <p:nvGrpSpPr>
        <p:cNvPr id="5989" name="Shape 5989"/>
        <p:cNvGrpSpPr/>
        <p:nvPr/>
      </p:nvGrpSpPr>
      <p:grpSpPr>
        <a:xfrm>
          <a:off x="0" y="0"/>
          <a:ext cx="0" cy="0"/>
          <a:chOff x="0" y="0"/>
          <a:chExt cx="0" cy="0"/>
        </a:xfrm>
      </p:grpSpPr>
      <p:pic>
        <p:nvPicPr>
          <p:cNvPr id="5990" name="Google Shape;5990;g2318f74fc3e_0_209"/>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5991" name="Google Shape;5991;g2318f74fc3e_0_209"/>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0">
  <p:cSld name="CUSTOM_29">
    <p:spTree>
      <p:nvGrpSpPr>
        <p:cNvPr id="5992" name="Shape 5992"/>
        <p:cNvGrpSpPr/>
        <p:nvPr/>
      </p:nvGrpSpPr>
      <p:grpSpPr>
        <a:xfrm>
          <a:off x="0" y="0"/>
          <a:ext cx="0" cy="0"/>
          <a:chOff x="0" y="0"/>
          <a:chExt cx="0" cy="0"/>
        </a:xfrm>
      </p:grpSpPr>
      <p:pic>
        <p:nvPicPr>
          <p:cNvPr id="5993" name="Google Shape;5993;g2318f74fc3e_0_212"/>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5994" name="Google Shape;5994;g2318f74fc3e_0_212"/>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1">
  <p:cSld name="CUSTOM_30">
    <p:spTree>
      <p:nvGrpSpPr>
        <p:cNvPr id="5995" name="Shape 5995"/>
        <p:cNvGrpSpPr/>
        <p:nvPr/>
      </p:nvGrpSpPr>
      <p:grpSpPr>
        <a:xfrm>
          <a:off x="0" y="0"/>
          <a:ext cx="0" cy="0"/>
          <a:chOff x="0" y="0"/>
          <a:chExt cx="0" cy="0"/>
        </a:xfrm>
      </p:grpSpPr>
      <p:pic>
        <p:nvPicPr>
          <p:cNvPr id="5996" name="Google Shape;5996;g2318f74fc3e_0_215"/>
          <p:cNvPicPr preferRelativeResize="0"/>
          <p:nvPr/>
        </p:nvPicPr>
        <p:blipFill>
          <a:blip r:embed="rId2">
            <a:alphaModFix/>
          </a:blip>
          <a:stretch>
            <a:fillRect/>
          </a:stretch>
        </p:blipFill>
        <p:spPr>
          <a:xfrm>
            <a:off x="0" y="0"/>
            <a:ext cx="9144018" cy="5143499"/>
          </a:xfrm>
          <a:prstGeom prst="rect">
            <a:avLst/>
          </a:prstGeom>
          <a:noFill/>
          <a:ln>
            <a:noFill/>
          </a:ln>
        </p:spPr>
      </p:pic>
      <p:pic>
        <p:nvPicPr>
          <p:cNvPr descr="Shape&#10;&#10;Description automatically generated with low confidence" id="5997" name="Google Shape;5997;g2318f74fc3e_0_215"/>
          <p:cNvPicPr preferRelativeResize="0"/>
          <p:nvPr/>
        </p:nvPicPr>
        <p:blipFill rotWithShape="1">
          <a:blip r:embed="rId3">
            <a:alphaModFix/>
          </a:blip>
          <a:srcRect b="0" l="0" r="0" t="0"/>
          <a:stretch/>
        </p:blipFill>
        <p:spPr>
          <a:xfrm>
            <a:off x="13" y="0"/>
            <a:ext cx="9143988" cy="5143492"/>
          </a:xfrm>
          <a:prstGeom prst="rect">
            <a:avLst/>
          </a:prstGeom>
          <a:noFill/>
          <a:ln>
            <a:noFill/>
          </a:ln>
        </p:spPr>
      </p:pic>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1">
  <p:cSld name="CUSTOM_20">
    <p:spTree>
      <p:nvGrpSpPr>
        <p:cNvPr id="5998" name="Shape 5998"/>
        <p:cNvGrpSpPr/>
        <p:nvPr/>
      </p:nvGrpSpPr>
      <p:grpSpPr>
        <a:xfrm>
          <a:off x="0" y="0"/>
          <a:ext cx="0" cy="0"/>
          <a:chOff x="0" y="0"/>
          <a:chExt cx="0" cy="0"/>
        </a:xfrm>
      </p:grpSpPr>
      <p:pic>
        <p:nvPicPr>
          <p:cNvPr id="5999" name="Google Shape;5999;g2318f74fc3e_0_218"/>
          <p:cNvPicPr preferRelativeResize="0"/>
          <p:nvPr/>
        </p:nvPicPr>
        <p:blipFill>
          <a:blip r:embed="rId2">
            <a:alphaModFix/>
          </a:blip>
          <a:stretch>
            <a:fillRect/>
          </a:stretch>
        </p:blipFill>
        <p:spPr>
          <a:xfrm>
            <a:off x="0" y="0"/>
            <a:ext cx="9144003" cy="5143490"/>
          </a:xfrm>
          <a:prstGeom prst="rect">
            <a:avLst/>
          </a:prstGeom>
          <a:noFill/>
          <a:ln>
            <a:noFill/>
          </a:ln>
        </p:spPr>
      </p:pic>
      <p:pic>
        <p:nvPicPr>
          <p:cNvPr descr="Shape&#10;&#10;Description automatically generated with low confidence" id="6000" name="Google Shape;6000;g2318f74fc3e_0_218"/>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p:cSld name="CUSTOM_21">
    <p:spTree>
      <p:nvGrpSpPr>
        <p:cNvPr id="6001" name="Shape 6001"/>
        <p:cNvGrpSpPr/>
        <p:nvPr/>
      </p:nvGrpSpPr>
      <p:grpSpPr>
        <a:xfrm>
          <a:off x="0" y="0"/>
          <a:ext cx="0" cy="0"/>
          <a:chOff x="0" y="0"/>
          <a:chExt cx="0" cy="0"/>
        </a:xfrm>
      </p:grpSpPr>
      <p:pic>
        <p:nvPicPr>
          <p:cNvPr id="6002" name="Google Shape;6002;g2318f74fc3e_0_221"/>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6003" name="Google Shape;6003;g2318f74fc3e_0_221"/>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3">
  <p:cSld name="CUSTOM_22">
    <p:spTree>
      <p:nvGrpSpPr>
        <p:cNvPr id="6004" name="Shape 6004"/>
        <p:cNvGrpSpPr/>
        <p:nvPr/>
      </p:nvGrpSpPr>
      <p:grpSpPr>
        <a:xfrm>
          <a:off x="0" y="0"/>
          <a:ext cx="0" cy="0"/>
          <a:chOff x="0" y="0"/>
          <a:chExt cx="0" cy="0"/>
        </a:xfrm>
      </p:grpSpPr>
      <p:pic>
        <p:nvPicPr>
          <p:cNvPr id="6005" name="Google Shape;6005;g2318f74fc3e_0_224"/>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6006" name="Google Shape;6006;g2318f74fc3e_0_224"/>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5">
  <p:cSld name="CUSTOM_24">
    <p:spTree>
      <p:nvGrpSpPr>
        <p:cNvPr id="6007" name="Shape 6007"/>
        <p:cNvGrpSpPr/>
        <p:nvPr/>
      </p:nvGrpSpPr>
      <p:grpSpPr>
        <a:xfrm>
          <a:off x="0" y="0"/>
          <a:ext cx="0" cy="0"/>
          <a:chOff x="0" y="0"/>
          <a:chExt cx="0" cy="0"/>
        </a:xfrm>
      </p:grpSpPr>
      <p:pic>
        <p:nvPicPr>
          <p:cNvPr id="6008" name="Google Shape;6008;g2318f74fc3e_0_227"/>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6009" name="Google Shape;6009;g2318f74fc3e_0_227"/>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6">
  <p:cSld name="CUSTOM_25">
    <p:spTree>
      <p:nvGrpSpPr>
        <p:cNvPr id="6010" name="Shape 6010"/>
        <p:cNvGrpSpPr/>
        <p:nvPr/>
      </p:nvGrpSpPr>
      <p:grpSpPr>
        <a:xfrm>
          <a:off x="0" y="0"/>
          <a:ext cx="0" cy="0"/>
          <a:chOff x="0" y="0"/>
          <a:chExt cx="0" cy="0"/>
        </a:xfrm>
      </p:grpSpPr>
      <p:pic>
        <p:nvPicPr>
          <p:cNvPr id="6011" name="Google Shape;6011;g2318f74fc3e_0_230"/>
          <p:cNvPicPr preferRelativeResize="0"/>
          <p:nvPr/>
        </p:nvPicPr>
        <p:blipFill>
          <a:blip r:embed="rId2">
            <a:alphaModFix/>
          </a:blip>
          <a:stretch>
            <a:fillRect/>
          </a:stretch>
        </p:blipFill>
        <p:spPr>
          <a:xfrm>
            <a:off x="0" y="0"/>
            <a:ext cx="9143997" cy="5143490"/>
          </a:xfrm>
          <a:prstGeom prst="rect">
            <a:avLst/>
          </a:prstGeom>
          <a:noFill/>
          <a:ln>
            <a:noFill/>
          </a:ln>
        </p:spPr>
      </p:pic>
      <p:pic>
        <p:nvPicPr>
          <p:cNvPr descr="Shape&#10;&#10;Description automatically generated with low confidence" id="6012" name="Google Shape;6012;g2318f74fc3e_0_230"/>
          <p:cNvPicPr preferRelativeResize="0"/>
          <p:nvPr/>
        </p:nvPicPr>
        <p:blipFill rotWithShape="1">
          <a:blip r:embed="rId3">
            <a:alphaModFix/>
          </a:blip>
          <a:srcRect b="0" l="0" r="0" t="0"/>
          <a:stretch/>
        </p:blipFill>
        <p:spPr>
          <a:xfrm>
            <a:off x="0" y="0"/>
            <a:ext cx="9143988" cy="514349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5">
  <p:cSld name="1_Caption 40">
    <p:spTree>
      <p:nvGrpSpPr>
        <p:cNvPr id="26" name="Shape 26"/>
        <p:cNvGrpSpPr/>
        <p:nvPr/>
      </p:nvGrpSpPr>
      <p:grpSpPr>
        <a:xfrm>
          <a:off x="0" y="0"/>
          <a:ext cx="0" cy="0"/>
          <a:chOff x="0" y="0"/>
          <a:chExt cx="0" cy="0"/>
        </a:xfrm>
      </p:grpSpPr>
      <p:sp>
        <p:nvSpPr>
          <p:cNvPr id="27" name="Google Shape;27;g22dec1d4bd3_0_19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28" name="Google Shape;28;g22dec1d4bd3_0_19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29" name="Google Shape;29;g22dec1d4bd3_0_1912"/>
          <p:cNvPicPr preferRelativeResize="0"/>
          <p:nvPr/>
        </p:nvPicPr>
        <p:blipFill rotWithShape="1">
          <a:blip r:embed="rId3">
            <a:alphaModFix/>
          </a:blip>
          <a:srcRect b="0" l="0" r="0" t="0"/>
          <a:stretch/>
        </p:blipFill>
        <p:spPr>
          <a:xfrm>
            <a:off x="1145672" y="987084"/>
            <a:ext cx="2215128" cy="3457594"/>
          </a:xfrm>
          <a:prstGeom prst="rect">
            <a:avLst/>
          </a:prstGeom>
          <a:noFill/>
          <a:ln>
            <a:noFill/>
          </a:ln>
        </p:spPr>
      </p:pic>
      <p:sp>
        <p:nvSpPr>
          <p:cNvPr id="30" name="Google Shape;30;g22dec1d4bd3_0_1912"/>
          <p:cNvSpPr txBox="1"/>
          <p:nvPr>
            <p:ph idx="1" type="body"/>
          </p:nvPr>
        </p:nvSpPr>
        <p:spPr>
          <a:xfrm>
            <a:off x="4164295" y="1656080"/>
            <a:ext cx="3865500" cy="1831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529" name="Shape 529"/>
        <p:cNvGrpSpPr/>
        <p:nvPr/>
      </p:nvGrpSpPr>
      <p:grpSpPr>
        <a:xfrm>
          <a:off x="0" y="0"/>
          <a:ext cx="0" cy="0"/>
          <a:chOff x="0" y="0"/>
          <a:chExt cx="0" cy="0"/>
        </a:xfrm>
      </p:grpSpPr>
      <p:pic>
        <p:nvPicPr>
          <p:cNvPr descr="Shape&#10;&#10;Description automatically generated with low confidence" id="530" name="Google Shape;530;g22ec255c461_0_478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31" name="Google Shape;531;g22ec255c461_0_4781"/>
          <p:cNvSpPr/>
          <p:nvPr/>
        </p:nvSpPr>
        <p:spPr>
          <a:xfrm>
            <a:off x="4135880" y="856040"/>
            <a:ext cx="142500" cy="8793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g22ec255c461_0_4781"/>
          <p:cNvSpPr/>
          <p:nvPr>
            <p:ph idx="2" type="pic"/>
          </p:nvPr>
        </p:nvSpPr>
        <p:spPr>
          <a:xfrm>
            <a:off x="219360" y="856040"/>
            <a:ext cx="3958500" cy="4287600"/>
          </a:xfrm>
          <a:prstGeom prst="rect">
            <a:avLst/>
          </a:prstGeom>
          <a:noFill/>
          <a:ln>
            <a:noFill/>
          </a:ln>
        </p:spPr>
      </p:sp>
      <p:sp>
        <p:nvSpPr>
          <p:cNvPr id="533" name="Google Shape;533;g22ec255c461_0_4781"/>
          <p:cNvSpPr txBox="1"/>
          <p:nvPr>
            <p:ph idx="1" type="body"/>
          </p:nvPr>
        </p:nvSpPr>
        <p:spPr>
          <a:xfrm>
            <a:off x="4480014" y="1685925"/>
            <a:ext cx="4444500" cy="2499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4" name="Google Shape;534;g22ec255c461_0_478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g22ec255c461_0_478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536" name="Shape 536"/>
        <p:cNvGrpSpPr/>
        <p:nvPr/>
      </p:nvGrpSpPr>
      <p:grpSpPr>
        <a:xfrm>
          <a:off x="0" y="0"/>
          <a:ext cx="0" cy="0"/>
          <a:chOff x="0" y="0"/>
          <a:chExt cx="0" cy="0"/>
        </a:xfrm>
      </p:grpSpPr>
      <p:pic>
        <p:nvPicPr>
          <p:cNvPr descr="Shape&#10;&#10;Description automatically generated with low confidence" id="537" name="Google Shape;537;g22ec255c461_0_4788"/>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38" name="Google Shape;538;g22ec255c461_0_4788"/>
          <p:cNvSpPr/>
          <p:nvPr/>
        </p:nvSpPr>
        <p:spPr>
          <a:xfrm>
            <a:off x="3817856" y="656889"/>
            <a:ext cx="143700" cy="344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g22ec255c461_0_4788"/>
          <p:cNvSpPr/>
          <p:nvPr>
            <p:ph idx="2" type="pic"/>
          </p:nvPr>
        </p:nvSpPr>
        <p:spPr>
          <a:xfrm>
            <a:off x="235670" y="0"/>
            <a:ext cx="3582300" cy="5143500"/>
          </a:xfrm>
          <a:prstGeom prst="rect">
            <a:avLst/>
          </a:prstGeom>
          <a:noFill/>
          <a:ln>
            <a:noFill/>
          </a:ln>
        </p:spPr>
      </p:sp>
      <p:sp>
        <p:nvSpPr>
          <p:cNvPr id="540" name="Google Shape;540;g22ec255c461_0_4788"/>
          <p:cNvSpPr txBox="1"/>
          <p:nvPr>
            <p:ph type="title"/>
          </p:nvPr>
        </p:nvSpPr>
        <p:spPr>
          <a:xfrm>
            <a:off x="4079869" y="656889"/>
            <a:ext cx="35388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g22ec255c461_0_4788"/>
          <p:cNvSpPr txBox="1"/>
          <p:nvPr>
            <p:ph idx="1" type="body"/>
          </p:nvPr>
        </p:nvSpPr>
        <p:spPr>
          <a:xfrm>
            <a:off x="4079868" y="1539292"/>
            <a:ext cx="46881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542" name="Shape 542"/>
        <p:cNvGrpSpPr/>
        <p:nvPr/>
      </p:nvGrpSpPr>
      <p:grpSpPr>
        <a:xfrm>
          <a:off x="0" y="0"/>
          <a:ext cx="0" cy="0"/>
          <a:chOff x="0" y="0"/>
          <a:chExt cx="0" cy="0"/>
        </a:xfrm>
      </p:grpSpPr>
      <p:sp>
        <p:nvSpPr>
          <p:cNvPr id="543" name="Google Shape;543;g22ec255c461_0_4794"/>
          <p:cNvSpPr/>
          <p:nvPr/>
        </p:nvSpPr>
        <p:spPr>
          <a:xfrm>
            <a:off x="5312964" y="0"/>
            <a:ext cx="3831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44" name="Google Shape;544;g22ec255c461_0_4794"/>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545" name="Google Shape;545;g22ec255c461_0_4794"/>
          <p:cNvSpPr/>
          <p:nvPr/>
        </p:nvSpPr>
        <p:spPr>
          <a:xfrm>
            <a:off x="5302804" y="575609"/>
            <a:ext cx="143700" cy="34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 name="Google Shape;546;g22ec255c461_0_4794"/>
          <p:cNvSpPr/>
          <p:nvPr>
            <p:ph idx="2" type="pic"/>
          </p:nvPr>
        </p:nvSpPr>
        <p:spPr>
          <a:xfrm>
            <a:off x="-1" y="0"/>
            <a:ext cx="5313000" cy="5143500"/>
          </a:xfrm>
          <a:prstGeom prst="rect">
            <a:avLst/>
          </a:prstGeom>
          <a:noFill/>
          <a:ln>
            <a:noFill/>
          </a:ln>
        </p:spPr>
      </p:sp>
      <p:sp>
        <p:nvSpPr>
          <p:cNvPr id="547" name="Google Shape;547;g22ec255c461_0_4794"/>
          <p:cNvSpPr txBox="1"/>
          <p:nvPr>
            <p:ph type="title"/>
          </p:nvPr>
        </p:nvSpPr>
        <p:spPr>
          <a:xfrm>
            <a:off x="5564817" y="575609"/>
            <a:ext cx="3405300" cy="344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8" name="Google Shape;548;g22ec255c461_0_4794"/>
          <p:cNvSpPr txBox="1"/>
          <p:nvPr>
            <p:ph idx="1" type="body"/>
          </p:nvPr>
        </p:nvSpPr>
        <p:spPr>
          <a:xfrm>
            <a:off x="5564818" y="1254812"/>
            <a:ext cx="3452400" cy="34290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9" name="Shape 549"/>
        <p:cNvGrpSpPr/>
        <p:nvPr/>
      </p:nvGrpSpPr>
      <p:grpSpPr>
        <a:xfrm>
          <a:off x="0" y="0"/>
          <a:ext cx="0" cy="0"/>
          <a:chOff x="0" y="0"/>
          <a:chExt cx="0" cy="0"/>
        </a:xfrm>
      </p:grpSpPr>
      <p:pic>
        <p:nvPicPr>
          <p:cNvPr descr="Shape&#10;&#10;Description automatically generated with low confidence" id="550" name="Google Shape;550;g22ec255c461_0_4809"/>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551" name="Google Shape;551;g22ec255c461_0_4809"/>
          <p:cNvGrpSpPr/>
          <p:nvPr/>
        </p:nvGrpSpPr>
        <p:grpSpPr>
          <a:xfrm>
            <a:off x="1797482" y="880773"/>
            <a:ext cx="1098777" cy="620100"/>
            <a:chOff x="1797482" y="880773"/>
            <a:chExt cx="1098777" cy="620100"/>
          </a:xfrm>
        </p:grpSpPr>
        <p:sp>
          <p:nvSpPr>
            <p:cNvPr id="552" name="Google Shape;552;g22ec255c461_0_4809"/>
            <p:cNvSpPr/>
            <p:nvPr/>
          </p:nvSpPr>
          <p:spPr>
            <a:xfrm>
              <a:off x="1834737" y="918028"/>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3" name="Google Shape;553;g22ec255c461_0_4809"/>
            <p:cNvSpPr/>
            <p:nvPr/>
          </p:nvSpPr>
          <p:spPr>
            <a:xfrm>
              <a:off x="1797482" y="880773"/>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54" name="Google Shape;554;g22ec255c461_0_4809"/>
            <p:cNvCxnSpPr/>
            <p:nvPr/>
          </p:nvCxnSpPr>
          <p:spPr>
            <a:xfrm flipH="1" rot="10800000">
              <a:off x="2549759" y="1190363"/>
              <a:ext cx="346500" cy="900"/>
            </a:xfrm>
            <a:prstGeom prst="straightConnector1">
              <a:avLst/>
            </a:prstGeom>
            <a:noFill/>
            <a:ln cap="flat" cmpd="sng" w="12700">
              <a:solidFill>
                <a:srgbClr val="BFBFBF"/>
              </a:solidFill>
              <a:prstDash val="dash"/>
              <a:round/>
              <a:headEnd len="sm" w="sm" type="none"/>
              <a:tailEnd len="sm" w="sm" type="none"/>
            </a:ln>
          </p:spPr>
        </p:cxnSp>
      </p:grpSp>
      <p:grpSp>
        <p:nvGrpSpPr>
          <p:cNvPr id="555" name="Google Shape;555;g22ec255c461_0_4809"/>
          <p:cNvGrpSpPr/>
          <p:nvPr/>
        </p:nvGrpSpPr>
        <p:grpSpPr>
          <a:xfrm>
            <a:off x="1797482" y="1698519"/>
            <a:ext cx="1098777" cy="620100"/>
            <a:chOff x="1797482" y="1698519"/>
            <a:chExt cx="1098777" cy="620100"/>
          </a:xfrm>
        </p:grpSpPr>
        <p:sp>
          <p:nvSpPr>
            <p:cNvPr id="556" name="Google Shape;556;g22ec255c461_0_4809"/>
            <p:cNvSpPr/>
            <p:nvPr/>
          </p:nvSpPr>
          <p:spPr>
            <a:xfrm>
              <a:off x="1834737" y="1735774"/>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7" name="Google Shape;557;g22ec255c461_0_4809"/>
            <p:cNvSpPr/>
            <p:nvPr/>
          </p:nvSpPr>
          <p:spPr>
            <a:xfrm>
              <a:off x="1797482" y="1698519"/>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58" name="Google Shape;558;g22ec255c461_0_4809"/>
            <p:cNvCxnSpPr/>
            <p:nvPr/>
          </p:nvCxnSpPr>
          <p:spPr>
            <a:xfrm>
              <a:off x="2549759" y="2008618"/>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559" name="Google Shape;559;g22ec255c461_0_4809"/>
          <p:cNvGrpSpPr/>
          <p:nvPr/>
        </p:nvGrpSpPr>
        <p:grpSpPr>
          <a:xfrm>
            <a:off x="1797482" y="2516265"/>
            <a:ext cx="1098777" cy="620100"/>
            <a:chOff x="1797482" y="2516265"/>
            <a:chExt cx="1098777" cy="620100"/>
          </a:xfrm>
        </p:grpSpPr>
        <p:sp>
          <p:nvSpPr>
            <p:cNvPr id="560" name="Google Shape;560;g22ec255c461_0_4809"/>
            <p:cNvSpPr/>
            <p:nvPr/>
          </p:nvSpPr>
          <p:spPr>
            <a:xfrm>
              <a:off x="1834737" y="2553520"/>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1" name="Google Shape;561;g22ec255c461_0_4809"/>
            <p:cNvSpPr/>
            <p:nvPr/>
          </p:nvSpPr>
          <p:spPr>
            <a:xfrm>
              <a:off x="1797482" y="2516265"/>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2" name="Google Shape;562;g22ec255c461_0_4809"/>
            <p:cNvCxnSpPr/>
            <p:nvPr/>
          </p:nvCxnSpPr>
          <p:spPr>
            <a:xfrm>
              <a:off x="2549759" y="2826364"/>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563" name="Google Shape;563;g22ec255c461_0_4809"/>
          <p:cNvGrpSpPr/>
          <p:nvPr/>
        </p:nvGrpSpPr>
        <p:grpSpPr>
          <a:xfrm>
            <a:off x="1797482" y="3334011"/>
            <a:ext cx="1098776" cy="620100"/>
            <a:chOff x="1797482" y="3334011"/>
            <a:chExt cx="1098776" cy="620100"/>
          </a:xfrm>
        </p:grpSpPr>
        <p:sp>
          <p:nvSpPr>
            <p:cNvPr id="564" name="Google Shape;564;g22ec255c461_0_4809"/>
            <p:cNvSpPr/>
            <p:nvPr/>
          </p:nvSpPr>
          <p:spPr>
            <a:xfrm>
              <a:off x="1834737" y="3371266"/>
              <a:ext cx="545700" cy="545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5" name="Google Shape;565;g22ec255c461_0_4809"/>
            <p:cNvSpPr/>
            <p:nvPr/>
          </p:nvSpPr>
          <p:spPr>
            <a:xfrm>
              <a:off x="1797482" y="3334011"/>
              <a:ext cx="620100" cy="62010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66" name="Google Shape;566;g22ec255c461_0_4809"/>
            <p:cNvCxnSpPr/>
            <p:nvPr/>
          </p:nvCxnSpPr>
          <p:spPr>
            <a:xfrm>
              <a:off x="2549758" y="3644109"/>
              <a:ext cx="346500" cy="0"/>
            </a:xfrm>
            <a:prstGeom prst="straightConnector1">
              <a:avLst/>
            </a:prstGeom>
            <a:noFill/>
            <a:ln cap="flat" cmpd="sng" w="12700">
              <a:solidFill>
                <a:srgbClr val="BFBFBF"/>
              </a:solidFill>
              <a:prstDash val="dash"/>
              <a:round/>
              <a:headEnd len="sm" w="sm" type="none"/>
              <a:tailEnd len="sm" w="sm" type="none"/>
            </a:ln>
          </p:spPr>
        </p:cxnSp>
      </p:grpSp>
      <p:grpSp>
        <p:nvGrpSpPr>
          <p:cNvPr id="567" name="Google Shape;567;g22ec255c461_0_4809"/>
          <p:cNvGrpSpPr/>
          <p:nvPr/>
        </p:nvGrpSpPr>
        <p:grpSpPr>
          <a:xfrm>
            <a:off x="1797482" y="4151757"/>
            <a:ext cx="1098777" cy="620100"/>
            <a:chOff x="1797482" y="4151757"/>
            <a:chExt cx="1098777" cy="620100"/>
          </a:xfrm>
        </p:grpSpPr>
        <p:sp>
          <p:nvSpPr>
            <p:cNvPr id="568" name="Google Shape;568;g22ec255c461_0_4809"/>
            <p:cNvSpPr/>
            <p:nvPr/>
          </p:nvSpPr>
          <p:spPr>
            <a:xfrm>
              <a:off x="1834737" y="4189012"/>
              <a:ext cx="545700" cy="545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9" name="Google Shape;569;g22ec255c461_0_4809"/>
            <p:cNvSpPr/>
            <p:nvPr/>
          </p:nvSpPr>
          <p:spPr>
            <a:xfrm>
              <a:off x="1797482" y="4151757"/>
              <a:ext cx="620100" cy="6201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70" name="Google Shape;570;g22ec255c461_0_4809"/>
            <p:cNvCxnSpPr/>
            <p:nvPr/>
          </p:nvCxnSpPr>
          <p:spPr>
            <a:xfrm>
              <a:off x="2549759" y="4461856"/>
              <a:ext cx="346500" cy="0"/>
            </a:xfrm>
            <a:prstGeom prst="straightConnector1">
              <a:avLst/>
            </a:prstGeom>
            <a:noFill/>
            <a:ln cap="flat" cmpd="sng" w="12700">
              <a:solidFill>
                <a:srgbClr val="BFBFBF"/>
              </a:solidFill>
              <a:prstDash val="dash"/>
              <a:round/>
              <a:headEnd len="sm" w="sm" type="none"/>
              <a:tailEnd len="sm" w="sm" type="none"/>
            </a:ln>
          </p:spPr>
        </p:cxnSp>
      </p:grpSp>
      <p:sp>
        <p:nvSpPr>
          <p:cNvPr id="571" name="Google Shape;571;g22ec255c461_0_4809"/>
          <p:cNvSpPr txBox="1"/>
          <p:nvPr>
            <p:ph idx="1" type="body"/>
          </p:nvPr>
        </p:nvSpPr>
        <p:spPr>
          <a:xfrm>
            <a:off x="2926679" y="2565537"/>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2" name="Google Shape;572;g22ec255c461_0_4809"/>
          <p:cNvSpPr txBox="1"/>
          <p:nvPr>
            <p:ph idx="2" type="body"/>
          </p:nvPr>
        </p:nvSpPr>
        <p:spPr>
          <a:xfrm>
            <a:off x="2926679" y="3383283"/>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g22ec255c461_0_4809"/>
          <p:cNvSpPr txBox="1"/>
          <p:nvPr>
            <p:ph idx="3" type="body"/>
          </p:nvPr>
        </p:nvSpPr>
        <p:spPr>
          <a:xfrm>
            <a:off x="2926679" y="4201029"/>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g22ec255c461_0_4809"/>
          <p:cNvSpPr txBox="1"/>
          <p:nvPr>
            <p:ph idx="4" type="body"/>
          </p:nvPr>
        </p:nvSpPr>
        <p:spPr>
          <a:xfrm>
            <a:off x="2926679" y="1747791"/>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5" name="Google Shape;575;g22ec255c461_0_4809"/>
          <p:cNvSpPr txBox="1"/>
          <p:nvPr>
            <p:ph idx="5" type="body"/>
          </p:nvPr>
        </p:nvSpPr>
        <p:spPr>
          <a:xfrm>
            <a:off x="2926679" y="930045"/>
            <a:ext cx="4582500" cy="5217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6" name="Google Shape;576;g22ec255c461_0_480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7" name="Google Shape;577;g22ec255c461_0_480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578" name="Shape 578"/>
        <p:cNvGrpSpPr/>
        <p:nvPr/>
      </p:nvGrpSpPr>
      <p:grpSpPr>
        <a:xfrm>
          <a:off x="0" y="0"/>
          <a:ext cx="0" cy="0"/>
          <a:chOff x="0" y="0"/>
          <a:chExt cx="0" cy="0"/>
        </a:xfrm>
      </p:grpSpPr>
      <p:pic>
        <p:nvPicPr>
          <p:cNvPr descr="Shape&#10;&#10;Description automatically generated with low confidence" id="579" name="Google Shape;579;g22ec255c461_0_4838"/>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580" name="Google Shape;580;g22ec255c461_0_4838"/>
          <p:cNvGrpSpPr/>
          <p:nvPr/>
        </p:nvGrpSpPr>
        <p:grpSpPr>
          <a:xfrm>
            <a:off x="1114581" y="3141131"/>
            <a:ext cx="175200" cy="1120023"/>
            <a:chOff x="973176" y="3197693"/>
            <a:chExt cx="175200" cy="1120023"/>
          </a:xfrm>
        </p:grpSpPr>
        <p:sp>
          <p:nvSpPr>
            <p:cNvPr id="581" name="Google Shape;581;g22ec255c461_0_4838"/>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82" name="Google Shape;582;g22ec255c461_0_4838"/>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583" name="Google Shape;583;g22ec255c461_0_4838"/>
          <p:cNvGrpSpPr/>
          <p:nvPr/>
        </p:nvGrpSpPr>
        <p:grpSpPr>
          <a:xfrm>
            <a:off x="5033439" y="1436374"/>
            <a:ext cx="175200" cy="1120023"/>
            <a:chOff x="4892034" y="1492936"/>
            <a:chExt cx="175200" cy="1120023"/>
          </a:xfrm>
        </p:grpSpPr>
        <p:sp>
          <p:nvSpPr>
            <p:cNvPr id="584" name="Google Shape;584;g22ec255c461_0_4838"/>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85" name="Google Shape;585;g22ec255c461_0_4838"/>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586" name="Google Shape;586;g22ec255c461_0_4838"/>
          <p:cNvGrpSpPr/>
          <p:nvPr/>
        </p:nvGrpSpPr>
        <p:grpSpPr>
          <a:xfrm>
            <a:off x="1114581" y="1436374"/>
            <a:ext cx="175200" cy="1120023"/>
            <a:chOff x="973176" y="1492936"/>
            <a:chExt cx="175200" cy="1120023"/>
          </a:xfrm>
        </p:grpSpPr>
        <p:cxnSp>
          <p:nvCxnSpPr>
            <p:cNvPr id="587" name="Google Shape;587;g22ec255c461_0_4838"/>
            <p:cNvCxnSpPr/>
            <p:nvPr/>
          </p:nvCxnSpPr>
          <p:spPr>
            <a:xfrm>
              <a:off x="1060806" y="1698859"/>
              <a:ext cx="0" cy="914100"/>
            </a:xfrm>
            <a:prstGeom prst="straightConnector1">
              <a:avLst/>
            </a:prstGeom>
            <a:noFill/>
            <a:ln cap="flat" cmpd="sng" w="12700">
              <a:solidFill>
                <a:schemeClr val="accent1"/>
              </a:solidFill>
              <a:prstDash val="solid"/>
              <a:round/>
              <a:headEnd len="sm" w="sm" type="none"/>
              <a:tailEnd len="sm" w="sm" type="none"/>
            </a:ln>
          </p:spPr>
        </p:cxnSp>
        <p:sp>
          <p:nvSpPr>
            <p:cNvPr id="588" name="Google Shape;588;g22ec255c461_0_4838"/>
            <p:cNvSpPr/>
            <p:nvPr/>
          </p:nvSpPr>
          <p:spPr>
            <a:xfrm>
              <a:off x="973176" y="1492936"/>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589" name="Google Shape;589;g22ec255c461_0_4838"/>
          <p:cNvGrpSpPr/>
          <p:nvPr/>
        </p:nvGrpSpPr>
        <p:grpSpPr>
          <a:xfrm>
            <a:off x="5033439" y="3141131"/>
            <a:ext cx="175200" cy="1120023"/>
            <a:chOff x="4892034" y="3197693"/>
            <a:chExt cx="175200" cy="1120023"/>
          </a:xfrm>
        </p:grpSpPr>
        <p:cxnSp>
          <p:nvCxnSpPr>
            <p:cNvPr id="590" name="Google Shape;590;g22ec255c461_0_4838"/>
            <p:cNvCxnSpPr/>
            <p:nvPr/>
          </p:nvCxnSpPr>
          <p:spPr>
            <a:xfrm>
              <a:off x="4979664" y="3403616"/>
              <a:ext cx="0" cy="914100"/>
            </a:xfrm>
            <a:prstGeom prst="straightConnector1">
              <a:avLst/>
            </a:prstGeom>
            <a:noFill/>
            <a:ln cap="flat" cmpd="sng" w="12700">
              <a:solidFill>
                <a:schemeClr val="accent1"/>
              </a:solidFill>
              <a:prstDash val="solid"/>
              <a:round/>
              <a:headEnd len="sm" w="sm" type="none"/>
              <a:tailEnd len="sm" w="sm" type="none"/>
            </a:ln>
          </p:spPr>
        </p:cxnSp>
        <p:sp>
          <p:nvSpPr>
            <p:cNvPr id="591" name="Google Shape;591;g22ec255c461_0_4838"/>
            <p:cNvSpPr/>
            <p:nvPr/>
          </p:nvSpPr>
          <p:spPr>
            <a:xfrm>
              <a:off x="4892034" y="3197693"/>
              <a:ext cx="175200" cy="373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92" name="Google Shape;592;g22ec255c461_0_4838"/>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3" name="Google Shape;593;g22ec255c461_0_4838"/>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4" name="Google Shape;594;g22ec255c461_0_4838"/>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g22ec255c461_0_4838"/>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g22ec255c461_0_4838"/>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7" name="Google Shape;597;g22ec255c461_0_4838"/>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8" name="Google Shape;598;g22ec255c461_0_4838"/>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9" name="Google Shape;599;g22ec255c461_0_4838"/>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g22ec255c461_0_483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g22ec255c461_0_4838"/>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602" name="Shape 602"/>
        <p:cNvGrpSpPr/>
        <p:nvPr/>
      </p:nvGrpSpPr>
      <p:grpSpPr>
        <a:xfrm>
          <a:off x="0" y="0"/>
          <a:ext cx="0" cy="0"/>
          <a:chOff x="0" y="0"/>
          <a:chExt cx="0" cy="0"/>
        </a:xfrm>
      </p:grpSpPr>
      <p:pic>
        <p:nvPicPr>
          <p:cNvPr descr="Shape&#10;&#10;Description automatically generated with low confidence" id="603" name="Google Shape;603;g22ec255c461_0_4862"/>
          <p:cNvPicPr preferRelativeResize="0"/>
          <p:nvPr/>
        </p:nvPicPr>
        <p:blipFill rotWithShape="1">
          <a:blip r:embed="rId2">
            <a:alphaModFix/>
          </a:blip>
          <a:srcRect b="0" l="0" r="0" t="0"/>
          <a:stretch/>
        </p:blipFill>
        <p:spPr>
          <a:xfrm>
            <a:off x="0" y="0"/>
            <a:ext cx="9143988" cy="5143492"/>
          </a:xfrm>
          <a:prstGeom prst="rect">
            <a:avLst/>
          </a:prstGeom>
          <a:noFill/>
          <a:ln>
            <a:noFill/>
          </a:ln>
        </p:spPr>
      </p:pic>
      <p:grpSp>
        <p:nvGrpSpPr>
          <p:cNvPr id="604" name="Google Shape;604;g22ec255c461_0_4862"/>
          <p:cNvGrpSpPr/>
          <p:nvPr/>
        </p:nvGrpSpPr>
        <p:grpSpPr>
          <a:xfrm>
            <a:off x="1114581" y="1436374"/>
            <a:ext cx="4094058" cy="2824780"/>
            <a:chOff x="1114581" y="1436374"/>
            <a:chExt cx="4094058" cy="2824780"/>
          </a:xfrm>
        </p:grpSpPr>
        <p:grpSp>
          <p:nvGrpSpPr>
            <p:cNvPr id="605" name="Google Shape;605;g22ec255c461_0_4862"/>
            <p:cNvGrpSpPr/>
            <p:nvPr/>
          </p:nvGrpSpPr>
          <p:grpSpPr>
            <a:xfrm>
              <a:off x="1114581" y="3141131"/>
              <a:ext cx="175200" cy="1120023"/>
              <a:chOff x="973176" y="3197693"/>
              <a:chExt cx="175200" cy="1120023"/>
            </a:xfrm>
          </p:grpSpPr>
          <p:sp>
            <p:nvSpPr>
              <p:cNvPr id="606" name="Google Shape;606;g22ec255c461_0_4862"/>
              <p:cNvSpPr/>
              <p:nvPr/>
            </p:nvSpPr>
            <p:spPr>
              <a:xfrm>
                <a:off x="973176" y="3197693"/>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607" name="Google Shape;607;g22ec255c461_0_4862"/>
              <p:cNvCxnSpPr/>
              <p:nvPr/>
            </p:nvCxnSpPr>
            <p:spPr>
              <a:xfrm>
                <a:off x="1060806" y="3403616"/>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608" name="Google Shape;608;g22ec255c461_0_4862"/>
            <p:cNvGrpSpPr/>
            <p:nvPr/>
          </p:nvGrpSpPr>
          <p:grpSpPr>
            <a:xfrm>
              <a:off x="5033439" y="1436374"/>
              <a:ext cx="175200" cy="1120023"/>
              <a:chOff x="4892034" y="1492936"/>
              <a:chExt cx="175200" cy="1120023"/>
            </a:xfrm>
          </p:grpSpPr>
          <p:sp>
            <p:nvSpPr>
              <p:cNvPr id="609" name="Google Shape;609;g22ec255c461_0_4862"/>
              <p:cNvSpPr/>
              <p:nvPr/>
            </p:nvSpPr>
            <p:spPr>
              <a:xfrm>
                <a:off x="4892034" y="1492936"/>
                <a:ext cx="175200" cy="373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610" name="Google Shape;610;g22ec255c461_0_4862"/>
              <p:cNvCxnSpPr/>
              <p:nvPr/>
            </p:nvCxnSpPr>
            <p:spPr>
              <a:xfrm>
                <a:off x="4979664" y="1698859"/>
                <a:ext cx="0" cy="914100"/>
              </a:xfrm>
              <a:prstGeom prst="straightConnector1">
                <a:avLst/>
              </a:prstGeom>
              <a:noFill/>
              <a:ln cap="flat" cmpd="sng" w="12700">
                <a:solidFill>
                  <a:schemeClr val="lt2"/>
                </a:solidFill>
                <a:prstDash val="solid"/>
                <a:round/>
                <a:headEnd len="sm" w="sm" type="none"/>
                <a:tailEnd len="sm" w="sm" type="none"/>
              </a:ln>
            </p:spPr>
          </p:cxnSp>
        </p:grpSp>
        <p:grpSp>
          <p:nvGrpSpPr>
            <p:cNvPr id="611" name="Google Shape;611;g22ec255c461_0_4862"/>
            <p:cNvGrpSpPr/>
            <p:nvPr/>
          </p:nvGrpSpPr>
          <p:grpSpPr>
            <a:xfrm>
              <a:off x="1114581" y="1436374"/>
              <a:ext cx="175200" cy="1120023"/>
              <a:chOff x="973176" y="1492936"/>
              <a:chExt cx="175200" cy="1120023"/>
            </a:xfrm>
          </p:grpSpPr>
          <p:cxnSp>
            <p:nvCxnSpPr>
              <p:cNvPr id="612" name="Google Shape;612;g22ec255c461_0_4862"/>
              <p:cNvCxnSpPr/>
              <p:nvPr/>
            </p:nvCxnSpPr>
            <p:spPr>
              <a:xfrm>
                <a:off x="1060806" y="1698859"/>
                <a:ext cx="0" cy="914100"/>
              </a:xfrm>
              <a:prstGeom prst="straightConnector1">
                <a:avLst/>
              </a:prstGeom>
              <a:noFill/>
              <a:ln cap="flat" cmpd="sng" w="12700">
                <a:solidFill>
                  <a:schemeClr val="dk2"/>
                </a:solidFill>
                <a:prstDash val="solid"/>
                <a:round/>
                <a:headEnd len="sm" w="sm" type="none"/>
                <a:tailEnd len="sm" w="sm" type="none"/>
              </a:ln>
            </p:spPr>
          </p:cxnSp>
          <p:sp>
            <p:nvSpPr>
              <p:cNvPr id="613" name="Google Shape;613;g22ec255c461_0_4862"/>
              <p:cNvSpPr/>
              <p:nvPr/>
            </p:nvSpPr>
            <p:spPr>
              <a:xfrm>
                <a:off x="973176" y="1492936"/>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614" name="Google Shape;614;g22ec255c461_0_4862"/>
            <p:cNvGrpSpPr/>
            <p:nvPr/>
          </p:nvGrpSpPr>
          <p:grpSpPr>
            <a:xfrm>
              <a:off x="5033439" y="3141131"/>
              <a:ext cx="175200" cy="1120023"/>
              <a:chOff x="4892034" y="3197693"/>
              <a:chExt cx="175200" cy="1120023"/>
            </a:xfrm>
          </p:grpSpPr>
          <p:cxnSp>
            <p:nvCxnSpPr>
              <p:cNvPr id="615" name="Google Shape;615;g22ec255c461_0_4862"/>
              <p:cNvCxnSpPr/>
              <p:nvPr/>
            </p:nvCxnSpPr>
            <p:spPr>
              <a:xfrm>
                <a:off x="4979664" y="3403616"/>
                <a:ext cx="0" cy="914100"/>
              </a:xfrm>
              <a:prstGeom prst="straightConnector1">
                <a:avLst/>
              </a:prstGeom>
              <a:noFill/>
              <a:ln cap="flat" cmpd="sng" w="12700">
                <a:solidFill>
                  <a:schemeClr val="dk2"/>
                </a:solidFill>
                <a:prstDash val="solid"/>
                <a:round/>
                <a:headEnd len="sm" w="sm" type="none"/>
                <a:tailEnd len="sm" w="sm" type="none"/>
              </a:ln>
            </p:spPr>
          </p:cxnSp>
          <p:sp>
            <p:nvSpPr>
              <p:cNvPr id="616" name="Google Shape;616;g22ec255c461_0_4862"/>
              <p:cNvSpPr/>
              <p:nvPr/>
            </p:nvSpPr>
            <p:spPr>
              <a:xfrm>
                <a:off x="4892034" y="3197693"/>
                <a:ext cx="175200" cy="3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617" name="Google Shape;617;g22ec255c461_0_4862"/>
          <p:cNvSpPr txBox="1"/>
          <p:nvPr>
            <p:ph idx="1" type="body"/>
          </p:nvPr>
        </p:nvSpPr>
        <p:spPr>
          <a:xfrm>
            <a:off x="1334722"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g22ec255c461_0_4862"/>
          <p:cNvSpPr txBox="1"/>
          <p:nvPr>
            <p:ph idx="2" type="body"/>
          </p:nvPr>
        </p:nvSpPr>
        <p:spPr>
          <a:xfrm>
            <a:off x="5253579" y="1472343"/>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9" name="Google Shape;619;g22ec255c461_0_4862"/>
          <p:cNvSpPr txBox="1"/>
          <p:nvPr>
            <p:ph idx="3" type="body"/>
          </p:nvPr>
        </p:nvSpPr>
        <p:spPr>
          <a:xfrm>
            <a:off x="1334722"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0" name="Google Shape;620;g22ec255c461_0_4862"/>
          <p:cNvSpPr txBox="1"/>
          <p:nvPr>
            <p:ph idx="4" type="body"/>
          </p:nvPr>
        </p:nvSpPr>
        <p:spPr>
          <a:xfrm>
            <a:off x="5253579" y="3177100"/>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g22ec255c461_0_4862"/>
          <p:cNvSpPr txBox="1"/>
          <p:nvPr>
            <p:ph idx="5" type="body"/>
          </p:nvPr>
        </p:nvSpPr>
        <p:spPr>
          <a:xfrm>
            <a:off x="1334722" y="1886477"/>
            <a:ext cx="2629800" cy="318600"/>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g22ec255c461_0_4862"/>
          <p:cNvSpPr txBox="1"/>
          <p:nvPr>
            <p:ph idx="6" type="body"/>
          </p:nvPr>
        </p:nvSpPr>
        <p:spPr>
          <a:xfrm>
            <a:off x="5253579" y="1886477"/>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g22ec255c461_0_4862"/>
          <p:cNvSpPr txBox="1"/>
          <p:nvPr>
            <p:ph idx="7" type="body"/>
          </p:nvPr>
        </p:nvSpPr>
        <p:spPr>
          <a:xfrm>
            <a:off x="1334722"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g22ec255c461_0_4862"/>
          <p:cNvSpPr txBox="1"/>
          <p:nvPr>
            <p:ph idx="8" type="body"/>
          </p:nvPr>
        </p:nvSpPr>
        <p:spPr>
          <a:xfrm>
            <a:off x="5253579" y="3591234"/>
            <a:ext cx="2629800" cy="31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5" name="Google Shape;625;g22ec255c461_0_486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6" name="Google Shape;626;g22ec255c461_0_4862"/>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627" name="Shape 627"/>
        <p:cNvGrpSpPr/>
        <p:nvPr/>
      </p:nvGrpSpPr>
      <p:grpSpPr>
        <a:xfrm>
          <a:off x="0" y="0"/>
          <a:ext cx="0" cy="0"/>
          <a:chOff x="0" y="0"/>
          <a:chExt cx="0" cy="0"/>
        </a:xfrm>
      </p:grpSpPr>
      <p:pic>
        <p:nvPicPr>
          <p:cNvPr descr="Shape&#10;&#10;Description automatically generated with low confidence" id="628" name="Google Shape;628;g22ec255c461_0_488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629" name="Google Shape;629;g22ec255c461_0_4887"/>
          <p:cNvSpPr/>
          <p:nvPr/>
        </p:nvSpPr>
        <p:spPr>
          <a:xfrm>
            <a:off x="496108" y="1739452"/>
            <a:ext cx="840900" cy="1856700"/>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0" name="Google Shape;630;g22ec255c461_0_4887"/>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631" name="Google Shape;631;g22ec255c461_0_4887"/>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632" name="Google Shape;632;g22ec255c461_0_4887"/>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3" name="Google Shape;633;g22ec255c461_0_4887"/>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634" name="Google Shape;634;g22ec255c461_0_4887"/>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635" name="Google Shape;635;g22ec255c461_0_4887"/>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g22ec255c461_0_4887"/>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7" name="Google Shape;637;g22ec255c461_0_488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8" name="Google Shape;638;g22ec255c461_0_488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639" name="Shape 639"/>
        <p:cNvGrpSpPr/>
        <p:nvPr/>
      </p:nvGrpSpPr>
      <p:grpSpPr>
        <a:xfrm>
          <a:off x="0" y="0"/>
          <a:ext cx="0" cy="0"/>
          <a:chOff x="0" y="0"/>
          <a:chExt cx="0" cy="0"/>
        </a:xfrm>
      </p:grpSpPr>
      <p:pic>
        <p:nvPicPr>
          <p:cNvPr descr="Shape&#10;&#10;Description automatically generated with low confidence" id="640" name="Google Shape;640;g22ec255c461_0_489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641" name="Google Shape;641;g22ec255c461_0_4899"/>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2" name="Google Shape;642;g22ec255c461_0_4899"/>
          <p:cNvSpPr/>
          <p:nvPr/>
        </p:nvSpPr>
        <p:spPr>
          <a:xfrm>
            <a:off x="919659"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643" name="Google Shape;643;g22ec255c461_0_4899"/>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644" name="Google Shape;644;g22ec255c461_0_4899"/>
          <p:cNvSpPr/>
          <p:nvPr/>
        </p:nvSpPr>
        <p:spPr>
          <a:xfrm>
            <a:off x="4949846" y="1739452"/>
            <a:ext cx="840900" cy="1856700"/>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5" name="Google Shape;645;g22ec255c461_0_4899"/>
          <p:cNvSpPr/>
          <p:nvPr/>
        </p:nvSpPr>
        <p:spPr>
          <a:xfrm>
            <a:off x="5373397" y="1739452"/>
            <a:ext cx="33603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646" name="Google Shape;646;g22ec255c461_0_4899"/>
          <p:cNvSpPr txBox="1"/>
          <p:nvPr/>
        </p:nvSpPr>
        <p:spPr>
          <a:xfrm>
            <a:off x="4941990"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647" name="Google Shape;647;g22ec255c461_0_4899"/>
          <p:cNvSpPr txBox="1"/>
          <p:nvPr>
            <p:ph idx="1" type="body"/>
          </p:nvPr>
        </p:nvSpPr>
        <p:spPr>
          <a:xfrm>
            <a:off x="1086864"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8" name="Google Shape;648;g22ec255c461_0_4899"/>
          <p:cNvSpPr txBox="1"/>
          <p:nvPr>
            <p:ph idx="2" type="body"/>
          </p:nvPr>
        </p:nvSpPr>
        <p:spPr>
          <a:xfrm>
            <a:off x="5540602" y="2013830"/>
            <a:ext cx="30279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g22ec255c461_0_4899"/>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g22ec255c461_0_4899"/>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651" name="Shape 651"/>
        <p:cNvGrpSpPr/>
        <p:nvPr/>
      </p:nvGrpSpPr>
      <p:grpSpPr>
        <a:xfrm>
          <a:off x="0" y="0"/>
          <a:ext cx="0" cy="0"/>
          <a:chOff x="0" y="0"/>
          <a:chExt cx="0" cy="0"/>
        </a:xfrm>
      </p:grpSpPr>
      <p:pic>
        <p:nvPicPr>
          <p:cNvPr descr="Shape&#10;&#10;Description automatically generated with low confidence" id="652" name="Google Shape;652;g22ec255c461_0_491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653" name="Google Shape;653;g22ec255c461_0_4911"/>
          <p:cNvSpPr/>
          <p:nvPr/>
        </p:nvSpPr>
        <p:spPr>
          <a:xfrm>
            <a:off x="496108" y="1739452"/>
            <a:ext cx="840900" cy="1856700"/>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4" name="Google Shape;654;g22ec255c461_0_4911"/>
          <p:cNvSpPr/>
          <p:nvPr/>
        </p:nvSpPr>
        <p:spPr>
          <a:xfrm>
            <a:off x="919659"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655" name="Google Shape;655;g22ec255c461_0_4911"/>
          <p:cNvSpPr txBox="1"/>
          <p:nvPr/>
        </p:nvSpPr>
        <p:spPr>
          <a:xfrm>
            <a:off x="488252"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656" name="Google Shape;656;g22ec255c461_0_4911"/>
          <p:cNvSpPr txBox="1"/>
          <p:nvPr>
            <p:ph idx="1" type="body"/>
          </p:nvPr>
        </p:nvSpPr>
        <p:spPr>
          <a:xfrm>
            <a:off x="1086864"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7" name="Google Shape;657;g22ec255c461_0_4911"/>
          <p:cNvSpPr/>
          <p:nvPr/>
        </p:nvSpPr>
        <p:spPr>
          <a:xfrm>
            <a:off x="3465552" y="1739452"/>
            <a:ext cx="840900" cy="1856700"/>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8" name="Google Shape;658;g22ec255c461_0_4911"/>
          <p:cNvSpPr/>
          <p:nvPr/>
        </p:nvSpPr>
        <p:spPr>
          <a:xfrm>
            <a:off x="3889103"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659" name="Google Shape;659;g22ec255c461_0_4911"/>
          <p:cNvSpPr txBox="1"/>
          <p:nvPr/>
        </p:nvSpPr>
        <p:spPr>
          <a:xfrm>
            <a:off x="3457696"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660" name="Google Shape;660;g22ec255c461_0_4911"/>
          <p:cNvSpPr txBox="1"/>
          <p:nvPr>
            <p:ph idx="2" type="body"/>
          </p:nvPr>
        </p:nvSpPr>
        <p:spPr>
          <a:xfrm>
            <a:off x="4056308"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g22ec255c461_0_4911"/>
          <p:cNvSpPr/>
          <p:nvPr/>
        </p:nvSpPr>
        <p:spPr>
          <a:xfrm>
            <a:off x="6434995" y="1739452"/>
            <a:ext cx="840900" cy="1856700"/>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2" name="Google Shape;662;g22ec255c461_0_4911"/>
          <p:cNvSpPr/>
          <p:nvPr/>
        </p:nvSpPr>
        <p:spPr>
          <a:xfrm>
            <a:off x="6858546" y="1739452"/>
            <a:ext cx="1944000" cy="1856700"/>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663" name="Google Shape;663;g22ec255c461_0_4911"/>
          <p:cNvSpPr txBox="1"/>
          <p:nvPr/>
        </p:nvSpPr>
        <p:spPr>
          <a:xfrm>
            <a:off x="6427139" y="2498578"/>
            <a:ext cx="44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664" name="Google Shape;664;g22ec255c461_0_4911"/>
          <p:cNvSpPr txBox="1"/>
          <p:nvPr>
            <p:ph idx="3" type="body"/>
          </p:nvPr>
        </p:nvSpPr>
        <p:spPr>
          <a:xfrm>
            <a:off x="7025751" y="2013830"/>
            <a:ext cx="1622100" cy="130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5" name="Google Shape;665;g22ec255c461_0_491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6" name="Google Shape;666;g22ec255c461_0_4911"/>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667" name="Shape 667"/>
        <p:cNvGrpSpPr/>
        <p:nvPr/>
      </p:nvGrpSpPr>
      <p:grpSpPr>
        <a:xfrm>
          <a:off x="0" y="0"/>
          <a:ext cx="0" cy="0"/>
          <a:chOff x="0" y="0"/>
          <a:chExt cx="0" cy="0"/>
        </a:xfrm>
      </p:grpSpPr>
      <p:pic>
        <p:nvPicPr>
          <p:cNvPr descr="Shape&#10;&#10;Description automatically generated with low confidence" id="668" name="Google Shape;668;g22ec255c461_0_4927"/>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669" name="Google Shape;669;g22ec255c461_0_4927"/>
          <p:cNvCxnSpPr/>
          <p:nvPr/>
        </p:nvCxnSpPr>
        <p:spPr>
          <a:xfrm>
            <a:off x="0" y="2140589"/>
            <a:ext cx="9144000" cy="0"/>
          </a:xfrm>
          <a:prstGeom prst="straightConnector1">
            <a:avLst/>
          </a:prstGeom>
          <a:noFill/>
          <a:ln cap="flat" cmpd="sng" w="9525">
            <a:solidFill>
              <a:srgbClr val="D8D8D8"/>
            </a:solidFill>
            <a:prstDash val="solid"/>
            <a:round/>
            <a:headEnd len="sm" w="sm" type="none"/>
            <a:tailEnd len="sm" w="sm" type="none"/>
          </a:ln>
        </p:spPr>
      </p:cxnSp>
      <p:grpSp>
        <p:nvGrpSpPr>
          <p:cNvPr id="670" name="Google Shape;670;g22ec255c461_0_4927"/>
          <p:cNvGrpSpPr/>
          <p:nvPr/>
        </p:nvGrpSpPr>
        <p:grpSpPr>
          <a:xfrm>
            <a:off x="2257325" y="1861278"/>
            <a:ext cx="560401" cy="825182"/>
            <a:chOff x="2257325" y="1871217"/>
            <a:chExt cx="560401" cy="825182"/>
          </a:xfrm>
        </p:grpSpPr>
        <p:sp>
          <p:nvSpPr>
            <p:cNvPr id="671" name="Google Shape;671;g22ec255c461_0_4927"/>
            <p:cNvSpPr/>
            <p:nvPr/>
          </p:nvSpPr>
          <p:spPr>
            <a:xfrm rot="2700000">
              <a:off x="2339394" y="1953286"/>
              <a:ext cx="396263" cy="39626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2" name="Google Shape;672;g22ec255c461_0_4927"/>
            <p:cNvSpPr/>
            <p:nvPr/>
          </p:nvSpPr>
          <p:spPr>
            <a:xfrm rot="2700000">
              <a:off x="2339394"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673" name="Google Shape;673;g22ec255c461_0_4927"/>
            <p:cNvCxnSpPr/>
            <p:nvPr/>
          </p:nvCxnSpPr>
          <p:spPr>
            <a:xfrm>
              <a:off x="2537525"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674" name="Google Shape;674;g22ec255c461_0_4927"/>
            <p:cNvSpPr/>
            <p:nvPr/>
          </p:nvSpPr>
          <p:spPr>
            <a:xfrm rot="2700000">
              <a:off x="2416398" y="2138970"/>
              <a:ext cx="242255" cy="242255"/>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5" name="Google Shape;675;g22ec255c461_0_4927"/>
          <p:cNvGrpSpPr/>
          <p:nvPr/>
        </p:nvGrpSpPr>
        <p:grpSpPr>
          <a:xfrm>
            <a:off x="6326276" y="1861278"/>
            <a:ext cx="560401" cy="825182"/>
            <a:chOff x="6326276" y="1871217"/>
            <a:chExt cx="560401" cy="825182"/>
          </a:xfrm>
        </p:grpSpPr>
        <p:sp>
          <p:nvSpPr>
            <p:cNvPr id="676" name="Google Shape;676;g22ec255c461_0_4927"/>
            <p:cNvSpPr/>
            <p:nvPr/>
          </p:nvSpPr>
          <p:spPr>
            <a:xfrm rot="2700000">
              <a:off x="6408345" y="1953286"/>
              <a:ext cx="396263" cy="396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7" name="Google Shape;677;g22ec255c461_0_4927"/>
            <p:cNvSpPr/>
            <p:nvPr/>
          </p:nvSpPr>
          <p:spPr>
            <a:xfrm rot="2700000">
              <a:off x="6408345" y="2218067"/>
              <a:ext cx="396263" cy="39626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678" name="Google Shape;678;g22ec255c461_0_4927"/>
            <p:cNvCxnSpPr/>
            <p:nvPr/>
          </p:nvCxnSpPr>
          <p:spPr>
            <a:xfrm>
              <a:off x="6606476" y="2088797"/>
              <a:ext cx="0" cy="548400"/>
            </a:xfrm>
            <a:prstGeom prst="straightConnector1">
              <a:avLst/>
            </a:prstGeom>
            <a:noFill/>
            <a:ln cap="flat" cmpd="sng" w="9525">
              <a:solidFill>
                <a:srgbClr val="D8D8D8"/>
              </a:solidFill>
              <a:prstDash val="solid"/>
              <a:round/>
              <a:headEnd len="sm" w="sm" type="none"/>
              <a:tailEnd len="med" w="med" type="triangle"/>
            </a:ln>
          </p:spPr>
        </p:cxnSp>
        <p:sp>
          <p:nvSpPr>
            <p:cNvPr id="679" name="Google Shape;679;g22ec255c461_0_4927"/>
            <p:cNvSpPr/>
            <p:nvPr/>
          </p:nvSpPr>
          <p:spPr>
            <a:xfrm rot="2700000">
              <a:off x="6485349" y="2138970"/>
              <a:ext cx="242255" cy="242255"/>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80" name="Google Shape;680;g22ec255c461_0_4927"/>
          <p:cNvSpPr txBox="1"/>
          <p:nvPr>
            <p:ph idx="1" type="body"/>
          </p:nvPr>
        </p:nvSpPr>
        <p:spPr>
          <a:xfrm>
            <a:off x="108292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g22ec255c461_0_4927"/>
          <p:cNvSpPr txBox="1"/>
          <p:nvPr>
            <p:ph idx="2" type="body"/>
          </p:nvPr>
        </p:nvSpPr>
        <p:spPr>
          <a:xfrm>
            <a:off x="5151872" y="2812006"/>
            <a:ext cx="29091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2" name="Google Shape;682;g22ec255c461_0_4927"/>
          <p:cNvSpPr txBox="1"/>
          <p:nvPr>
            <p:ph idx="3" type="body"/>
          </p:nvPr>
        </p:nvSpPr>
        <p:spPr>
          <a:xfrm>
            <a:off x="108292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3" name="Google Shape;683;g22ec255c461_0_4927"/>
          <p:cNvSpPr txBox="1"/>
          <p:nvPr>
            <p:ph idx="4" type="body"/>
          </p:nvPr>
        </p:nvSpPr>
        <p:spPr>
          <a:xfrm>
            <a:off x="5151872" y="3207931"/>
            <a:ext cx="2909100" cy="93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4" name="Google Shape;684;g22ec255c461_0_492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5" name="Google Shape;685;g22ec255c461_0_492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1">
  <p:cSld name="1_Caption 42">
    <p:spTree>
      <p:nvGrpSpPr>
        <p:cNvPr id="31" name="Shape 31"/>
        <p:cNvGrpSpPr/>
        <p:nvPr/>
      </p:nvGrpSpPr>
      <p:grpSpPr>
        <a:xfrm>
          <a:off x="0" y="0"/>
          <a:ext cx="0" cy="0"/>
          <a:chOff x="0" y="0"/>
          <a:chExt cx="0" cy="0"/>
        </a:xfrm>
      </p:grpSpPr>
      <p:sp>
        <p:nvSpPr>
          <p:cNvPr id="32" name="Google Shape;32;g22186486a5c_0_278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33" name="Google Shape;33;g22186486a5c_0_278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 name="Google Shape;34;g22186486a5c_0_2785"/>
          <p:cNvGrpSpPr/>
          <p:nvPr/>
        </p:nvGrpSpPr>
        <p:grpSpPr>
          <a:xfrm>
            <a:off x="3907491" y="3547977"/>
            <a:ext cx="1329000" cy="71700"/>
            <a:chOff x="3837640" y="2865532"/>
            <a:chExt cx="1329000" cy="71700"/>
          </a:xfrm>
        </p:grpSpPr>
        <p:sp>
          <p:nvSpPr>
            <p:cNvPr id="35" name="Google Shape;35;g22186486a5c_0_2785"/>
            <p:cNvSpPr/>
            <p:nvPr/>
          </p:nvSpPr>
          <p:spPr>
            <a:xfrm>
              <a:off x="45361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6" name="Google Shape;36;g22186486a5c_0_2785"/>
            <p:cNvSpPr/>
            <p:nvPr/>
          </p:nvSpPr>
          <p:spPr>
            <a:xfrm>
              <a:off x="43964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 name="Google Shape;37;g22186486a5c_0_2785"/>
            <p:cNvSpPr/>
            <p:nvPr/>
          </p:nvSpPr>
          <p:spPr>
            <a:xfrm>
              <a:off x="42567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8" name="Google Shape;38;g22186486a5c_0_2785"/>
            <p:cNvSpPr/>
            <p:nvPr/>
          </p:nvSpPr>
          <p:spPr>
            <a:xfrm>
              <a:off x="41170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9" name="Google Shape;39;g22186486a5c_0_2785"/>
            <p:cNvSpPr/>
            <p:nvPr/>
          </p:nvSpPr>
          <p:spPr>
            <a:xfrm>
              <a:off x="39773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 name="Google Shape;40;g22186486a5c_0_2785"/>
            <p:cNvSpPr/>
            <p:nvPr/>
          </p:nvSpPr>
          <p:spPr>
            <a:xfrm>
              <a:off x="38376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1" name="Google Shape;41;g22186486a5c_0_2785"/>
            <p:cNvSpPr/>
            <p:nvPr/>
          </p:nvSpPr>
          <p:spPr>
            <a:xfrm>
              <a:off x="50949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2" name="Google Shape;42;g22186486a5c_0_2785"/>
            <p:cNvSpPr/>
            <p:nvPr/>
          </p:nvSpPr>
          <p:spPr>
            <a:xfrm>
              <a:off x="49552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3" name="Google Shape;43;g22186486a5c_0_2785"/>
            <p:cNvSpPr/>
            <p:nvPr/>
          </p:nvSpPr>
          <p:spPr>
            <a:xfrm>
              <a:off x="48155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4" name="Google Shape;44;g22186486a5c_0_2785"/>
            <p:cNvSpPr/>
            <p:nvPr/>
          </p:nvSpPr>
          <p:spPr>
            <a:xfrm>
              <a:off x="46758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45" name="Google Shape;45;g22186486a5c_0_2785"/>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686" name="Shape 686"/>
        <p:cNvGrpSpPr/>
        <p:nvPr/>
      </p:nvGrpSpPr>
      <p:grpSpPr>
        <a:xfrm>
          <a:off x="0" y="0"/>
          <a:ext cx="0" cy="0"/>
          <a:chOff x="0" y="0"/>
          <a:chExt cx="0" cy="0"/>
        </a:xfrm>
      </p:grpSpPr>
      <p:pic>
        <p:nvPicPr>
          <p:cNvPr descr="Shape&#10;&#10;Description automatically generated with low confidence" id="687" name="Google Shape;687;g22ec255c461_0_494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688" name="Google Shape;688;g22ec255c461_0_4946"/>
          <p:cNvSpPr/>
          <p:nvPr/>
        </p:nvSpPr>
        <p:spPr>
          <a:xfrm>
            <a:off x="1369704" y="2023249"/>
            <a:ext cx="6404700" cy="45600"/>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689" name="Google Shape;689;g22ec255c461_0_4946"/>
          <p:cNvGrpSpPr/>
          <p:nvPr/>
        </p:nvGrpSpPr>
        <p:grpSpPr>
          <a:xfrm>
            <a:off x="865742" y="1720353"/>
            <a:ext cx="7412606" cy="894892"/>
            <a:chOff x="865742" y="1720353"/>
            <a:chExt cx="7412606" cy="894892"/>
          </a:xfrm>
        </p:grpSpPr>
        <p:grpSp>
          <p:nvGrpSpPr>
            <p:cNvPr id="690" name="Google Shape;690;g22ec255c461_0_4946"/>
            <p:cNvGrpSpPr/>
            <p:nvPr/>
          </p:nvGrpSpPr>
          <p:grpSpPr>
            <a:xfrm>
              <a:off x="3119411" y="1720353"/>
              <a:ext cx="651600" cy="894892"/>
              <a:chOff x="2980317" y="2014294"/>
              <a:chExt cx="651600" cy="894892"/>
            </a:xfrm>
          </p:grpSpPr>
          <p:cxnSp>
            <p:nvCxnSpPr>
              <p:cNvPr id="691" name="Google Shape;691;g22ec255c461_0_4946"/>
              <p:cNvCxnSpPr>
                <a:endCxn id="692" idx="4"/>
              </p:cNvCxnSpPr>
              <p:nvPr/>
            </p:nvCxnSpPr>
            <p:spPr>
              <a:xfrm rot="10800000">
                <a:off x="3306109" y="2595086"/>
                <a:ext cx="0" cy="314100"/>
              </a:xfrm>
              <a:prstGeom prst="straightConnector1">
                <a:avLst/>
              </a:prstGeom>
              <a:noFill/>
              <a:ln cap="flat" cmpd="sng" w="9525">
                <a:solidFill>
                  <a:srgbClr val="BFBFBF"/>
                </a:solidFill>
                <a:prstDash val="solid"/>
                <a:round/>
                <a:headEnd len="sm" w="sm" type="none"/>
                <a:tailEnd len="sm" w="sm" type="none"/>
              </a:ln>
            </p:spPr>
          </p:cxnSp>
          <p:sp>
            <p:nvSpPr>
              <p:cNvPr id="693" name="Google Shape;693;g22ec255c461_0_4946"/>
              <p:cNvSpPr/>
              <p:nvPr/>
            </p:nvSpPr>
            <p:spPr>
              <a:xfrm>
                <a:off x="2980317"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2" name="Google Shape;692;g22ec255c461_0_4946"/>
              <p:cNvSpPr/>
              <p:nvPr/>
            </p:nvSpPr>
            <p:spPr>
              <a:xfrm>
                <a:off x="3051109"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694" name="Google Shape;694;g22ec255c461_0_4946"/>
            <p:cNvGrpSpPr/>
            <p:nvPr/>
          </p:nvGrpSpPr>
          <p:grpSpPr>
            <a:xfrm>
              <a:off x="5373080" y="1720353"/>
              <a:ext cx="651600" cy="894892"/>
              <a:chOff x="5071929" y="2014294"/>
              <a:chExt cx="651600" cy="894892"/>
            </a:xfrm>
          </p:grpSpPr>
          <p:cxnSp>
            <p:nvCxnSpPr>
              <p:cNvPr id="695" name="Google Shape;695;g22ec255c461_0_4946"/>
              <p:cNvCxnSpPr>
                <a:endCxn id="696" idx="4"/>
              </p:cNvCxnSpPr>
              <p:nvPr/>
            </p:nvCxnSpPr>
            <p:spPr>
              <a:xfrm rot="10800000">
                <a:off x="5397721" y="2595086"/>
                <a:ext cx="0" cy="314100"/>
              </a:xfrm>
              <a:prstGeom prst="straightConnector1">
                <a:avLst/>
              </a:prstGeom>
              <a:noFill/>
              <a:ln cap="flat" cmpd="sng" w="9525">
                <a:solidFill>
                  <a:srgbClr val="BFBFBF"/>
                </a:solidFill>
                <a:prstDash val="solid"/>
                <a:round/>
                <a:headEnd len="sm" w="sm" type="none"/>
                <a:tailEnd len="sm" w="sm" type="none"/>
              </a:ln>
            </p:spPr>
          </p:cxnSp>
          <p:sp>
            <p:nvSpPr>
              <p:cNvPr id="697" name="Google Shape;697;g22ec255c461_0_4946"/>
              <p:cNvSpPr/>
              <p:nvPr/>
            </p:nvSpPr>
            <p:spPr>
              <a:xfrm>
                <a:off x="5071929"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g22ec255c461_0_4946"/>
              <p:cNvSpPr/>
              <p:nvPr/>
            </p:nvSpPr>
            <p:spPr>
              <a:xfrm>
                <a:off x="5142721"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698" name="Google Shape;698;g22ec255c461_0_4946"/>
            <p:cNvGrpSpPr/>
            <p:nvPr/>
          </p:nvGrpSpPr>
          <p:grpSpPr>
            <a:xfrm>
              <a:off x="7626748" y="1720353"/>
              <a:ext cx="651600" cy="894892"/>
              <a:chOff x="7469822" y="2014294"/>
              <a:chExt cx="651600" cy="894892"/>
            </a:xfrm>
          </p:grpSpPr>
          <p:cxnSp>
            <p:nvCxnSpPr>
              <p:cNvPr id="699" name="Google Shape;699;g22ec255c461_0_4946"/>
              <p:cNvCxnSpPr>
                <a:endCxn id="700" idx="4"/>
              </p:cNvCxnSpPr>
              <p:nvPr/>
            </p:nvCxnSpPr>
            <p:spPr>
              <a:xfrm rot="10800000">
                <a:off x="7795614" y="2595086"/>
                <a:ext cx="0" cy="314100"/>
              </a:xfrm>
              <a:prstGeom prst="straightConnector1">
                <a:avLst/>
              </a:prstGeom>
              <a:noFill/>
              <a:ln cap="flat" cmpd="sng" w="9525">
                <a:solidFill>
                  <a:srgbClr val="BFBFBF"/>
                </a:solidFill>
                <a:prstDash val="solid"/>
                <a:round/>
                <a:headEnd len="sm" w="sm" type="none"/>
                <a:tailEnd len="sm" w="sm" type="none"/>
              </a:ln>
            </p:spPr>
          </p:cxnSp>
          <p:sp>
            <p:nvSpPr>
              <p:cNvPr id="701" name="Google Shape;701;g22ec255c461_0_4946"/>
              <p:cNvSpPr/>
              <p:nvPr/>
            </p:nvSpPr>
            <p:spPr>
              <a:xfrm>
                <a:off x="7469822" y="2014294"/>
                <a:ext cx="651600" cy="65160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0" name="Google Shape;700;g22ec255c461_0_4946"/>
              <p:cNvSpPr/>
              <p:nvPr/>
            </p:nvSpPr>
            <p:spPr>
              <a:xfrm>
                <a:off x="7540614"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702" name="Google Shape;702;g22ec255c461_0_4946"/>
            <p:cNvGrpSpPr/>
            <p:nvPr/>
          </p:nvGrpSpPr>
          <p:grpSpPr>
            <a:xfrm>
              <a:off x="865742" y="1720353"/>
              <a:ext cx="651600" cy="894892"/>
              <a:chOff x="888704" y="2014294"/>
              <a:chExt cx="651600" cy="894892"/>
            </a:xfrm>
          </p:grpSpPr>
          <p:cxnSp>
            <p:nvCxnSpPr>
              <p:cNvPr id="703" name="Google Shape;703;g22ec255c461_0_4946"/>
              <p:cNvCxnSpPr>
                <a:endCxn id="704" idx="4"/>
              </p:cNvCxnSpPr>
              <p:nvPr/>
            </p:nvCxnSpPr>
            <p:spPr>
              <a:xfrm rot="10800000">
                <a:off x="1214496" y="2595086"/>
                <a:ext cx="0" cy="314100"/>
              </a:xfrm>
              <a:prstGeom prst="straightConnector1">
                <a:avLst/>
              </a:prstGeom>
              <a:noFill/>
              <a:ln cap="flat" cmpd="sng" w="9525">
                <a:solidFill>
                  <a:srgbClr val="BFBFBF"/>
                </a:solidFill>
                <a:prstDash val="solid"/>
                <a:round/>
                <a:headEnd len="sm" w="sm" type="none"/>
                <a:tailEnd len="sm" w="sm" type="none"/>
              </a:ln>
            </p:spPr>
          </p:cxnSp>
          <p:sp>
            <p:nvSpPr>
              <p:cNvPr id="705" name="Google Shape;705;g22ec255c461_0_4946"/>
              <p:cNvSpPr/>
              <p:nvPr/>
            </p:nvSpPr>
            <p:spPr>
              <a:xfrm>
                <a:off x="888704" y="2014294"/>
                <a:ext cx="651600" cy="65160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4" name="Google Shape;704;g22ec255c461_0_4946"/>
              <p:cNvSpPr/>
              <p:nvPr/>
            </p:nvSpPr>
            <p:spPr>
              <a:xfrm>
                <a:off x="959496"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706" name="Google Shape;706;g22ec255c461_0_4946"/>
          <p:cNvSpPr txBox="1"/>
          <p:nvPr>
            <p:ph idx="1" type="body"/>
          </p:nvPr>
        </p:nvSpPr>
        <p:spPr>
          <a:xfrm>
            <a:off x="2587791"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g22ec255c461_0_4946"/>
          <p:cNvSpPr txBox="1"/>
          <p:nvPr>
            <p:ph idx="2" type="body"/>
          </p:nvPr>
        </p:nvSpPr>
        <p:spPr>
          <a:xfrm>
            <a:off x="334122"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8" name="Google Shape;708;g22ec255c461_0_4946"/>
          <p:cNvSpPr txBox="1"/>
          <p:nvPr>
            <p:ph idx="3" type="body"/>
          </p:nvPr>
        </p:nvSpPr>
        <p:spPr>
          <a:xfrm>
            <a:off x="4841460"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g22ec255c461_0_4946"/>
          <p:cNvSpPr txBox="1"/>
          <p:nvPr>
            <p:ph idx="4" type="body"/>
          </p:nvPr>
        </p:nvSpPr>
        <p:spPr>
          <a:xfrm>
            <a:off x="7095128"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0" name="Google Shape;710;g22ec255c461_0_4946"/>
          <p:cNvSpPr txBox="1"/>
          <p:nvPr>
            <p:ph idx="5" type="body"/>
          </p:nvPr>
        </p:nvSpPr>
        <p:spPr>
          <a:xfrm>
            <a:off x="2587791"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g22ec255c461_0_4946"/>
          <p:cNvSpPr txBox="1"/>
          <p:nvPr>
            <p:ph idx="6" type="body"/>
          </p:nvPr>
        </p:nvSpPr>
        <p:spPr>
          <a:xfrm>
            <a:off x="334122"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g22ec255c461_0_4946"/>
          <p:cNvSpPr txBox="1"/>
          <p:nvPr>
            <p:ph idx="7" type="body"/>
          </p:nvPr>
        </p:nvSpPr>
        <p:spPr>
          <a:xfrm>
            <a:off x="4841460"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g22ec255c461_0_4946"/>
          <p:cNvSpPr txBox="1"/>
          <p:nvPr>
            <p:ph idx="8" type="body"/>
          </p:nvPr>
        </p:nvSpPr>
        <p:spPr>
          <a:xfrm>
            <a:off x="7095128"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g22ec255c461_0_494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g22ec255c461_0_494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716" name="Shape 716"/>
        <p:cNvGrpSpPr/>
        <p:nvPr/>
      </p:nvGrpSpPr>
      <p:grpSpPr>
        <a:xfrm>
          <a:off x="0" y="0"/>
          <a:ext cx="0" cy="0"/>
          <a:chOff x="0" y="0"/>
          <a:chExt cx="0" cy="0"/>
        </a:xfrm>
      </p:grpSpPr>
      <p:pic>
        <p:nvPicPr>
          <p:cNvPr descr="Shape&#10;&#10;Description automatically generated with low confidence" id="717" name="Google Shape;717;g22ec255c461_0_4976"/>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718" name="Google Shape;718;g22ec255c461_0_4976"/>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719" name="Google Shape;719;g22ec255c461_0_4976"/>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720" name="Google Shape;720;g22ec255c461_0_4976"/>
          <p:cNvSpPr/>
          <p:nvPr/>
        </p:nvSpPr>
        <p:spPr>
          <a:xfrm>
            <a:off x="1165467"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1" name="Google Shape;721;g22ec255c461_0_4976"/>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2" name="Google Shape;722;g22ec255c461_0_4976"/>
          <p:cNvSpPr/>
          <p:nvPr/>
        </p:nvSpPr>
        <p:spPr>
          <a:xfrm>
            <a:off x="4172079"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3" name="Google Shape;723;g22ec255c461_0_4976"/>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4" name="Google Shape;724;g22ec255c461_0_4976"/>
          <p:cNvSpPr/>
          <p:nvPr/>
        </p:nvSpPr>
        <p:spPr>
          <a:xfrm>
            <a:off x="7178690" y="1672293"/>
            <a:ext cx="799800" cy="799800"/>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5" name="Google Shape;725;g22ec255c461_0_4976"/>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6" name="Google Shape;726;g22ec255c461_0_4976"/>
          <p:cNvSpPr/>
          <p:nvPr>
            <p:ph idx="4" type="pic"/>
          </p:nvPr>
        </p:nvSpPr>
        <p:spPr>
          <a:xfrm>
            <a:off x="1324089" y="1830915"/>
            <a:ext cx="482700" cy="482700"/>
          </a:xfrm>
          <a:prstGeom prst="rect">
            <a:avLst/>
          </a:prstGeom>
          <a:noFill/>
          <a:ln>
            <a:noFill/>
          </a:ln>
        </p:spPr>
      </p:sp>
      <p:sp>
        <p:nvSpPr>
          <p:cNvPr id="727" name="Google Shape;727;g22ec255c461_0_4976"/>
          <p:cNvSpPr/>
          <p:nvPr>
            <p:ph idx="5" type="pic"/>
          </p:nvPr>
        </p:nvSpPr>
        <p:spPr>
          <a:xfrm>
            <a:off x="4330701" y="1830915"/>
            <a:ext cx="482700" cy="482700"/>
          </a:xfrm>
          <a:prstGeom prst="rect">
            <a:avLst/>
          </a:prstGeom>
          <a:noFill/>
          <a:ln>
            <a:noFill/>
          </a:ln>
        </p:spPr>
      </p:sp>
      <p:sp>
        <p:nvSpPr>
          <p:cNvPr id="728" name="Google Shape;728;g22ec255c461_0_4976"/>
          <p:cNvSpPr/>
          <p:nvPr>
            <p:ph idx="6" type="pic"/>
          </p:nvPr>
        </p:nvSpPr>
        <p:spPr>
          <a:xfrm>
            <a:off x="7337312" y="1830915"/>
            <a:ext cx="482700" cy="482700"/>
          </a:xfrm>
          <a:prstGeom prst="rect">
            <a:avLst/>
          </a:prstGeom>
          <a:noFill/>
          <a:ln>
            <a:noFill/>
          </a:ln>
        </p:spPr>
      </p:sp>
      <p:sp>
        <p:nvSpPr>
          <p:cNvPr id="729" name="Google Shape;729;g22ec255c461_0_4976"/>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g22ec255c461_0_4976"/>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g22ec255c461_0_4976"/>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g22ec255c461_0_4976"/>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g22ec255c461_0_4976"/>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734" name="Shape 734"/>
        <p:cNvGrpSpPr/>
        <p:nvPr/>
      </p:nvGrpSpPr>
      <p:grpSpPr>
        <a:xfrm>
          <a:off x="0" y="0"/>
          <a:ext cx="0" cy="0"/>
          <a:chOff x="0" y="0"/>
          <a:chExt cx="0" cy="0"/>
        </a:xfrm>
      </p:grpSpPr>
      <p:pic>
        <p:nvPicPr>
          <p:cNvPr descr="Shape&#10;&#10;Description automatically generated with low confidence" id="735" name="Google Shape;735;g22ec255c461_0_4994"/>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736" name="Google Shape;736;g22ec255c461_0_4994"/>
          <p:cNvSpPr/>
          <p:nvPr/>
        </p:nvSpPr>
        <p:spPr>
          <a:xfrm>
            <a:off x="0" y="2091264"/>
            <a:ext cx="9144000" cy="2197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737" name="Google Shape;737;g22ec255c461_0_4994"/>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738" name="Google Shape;738;g22ec255c461_0_4994"/>
          <p:cNvSpPr/>
          <p:nvPr/>
        </p:nvSpPr>
        <p:spPr>
          <a:xfrm>
            <a:off x="1165467"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9" name="Google Shape;739;g22ec255c461_0_4994"/>
          <p:cNvSpPr txBox="1"/>
          <p:nvPr>
            <p:ph idx="1" type="body"/>
          </p:nvPr>
        </p:nvSpPr>
        <p:spPr>
          <a:xfrm>
            <a:off x="374566"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g22ec255c461_0_4994"/>
          <p:cNvSpPr/>
          <p:nvPr/>
        </p:nvSpPr>
        <p:spPr>
          <a:xfrm>
            <a:off x="4172079"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1" name="Google Shape;741;g22ec255c461_0_4994"/>
          <p:cNvSpPr txBox="1"/>
          <p:nvPr>
            <p:ph idx="2" type="body"/>
          </p:nvPr>
        </p:nvSpPr>
        <p:spPr>
          <a:xfrm>
            <a:off x="3381178"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2" name="Google Shape;742;g22ec255c461_0_4994"/>
          <p:cNvSpPr/>
          <p:nvPr/>
        </p:nvSpPr>
        <p:spPr>
          <a:xfrm>
            <a:off x="7178690" y="1672293"/>
            <a:ext cx="799800" cy="799800"/>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3" name="Google Shape;743;g22ec255c461_0_4994"/>
          <p:cNvSpPr txBox="1"/>
          <p:nvPr>
            <p:ph idx="3" type="body"/>
          </p:nvPr>
        </p:nvSpPr>
        <p:spPr>
          <a:xfrm>
            <a:off x="6387789" y="2723926"/>
            <a:ext cx="2381700" cy="320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g22ec255c461_0_4994"/>
          <p:cNvSpPr/>
          <p:nvPr>
            <p:ph idx="4" type="pic"/>
          </p:nvPr>
        </p:nvSpPr>
        <p:spPr>
          <a:xfrm>
            <a:off x="1324089" y="1830915"/>
            <a:ext cx="482700" cy="482700"/>
          </a:xfrm>
          <a:prstGeom prst="rect">
            <a:avLst/>
          </a:prstGeom>
          <a:noFill/>
          <a:ln>
            <a:noFill/>
          </a:ln>
        </p:spPr>
      </p:sp>
      <p:sp>
        <p:nvSpPr>
          <p:cNvPr id="745" name="Google Shape;745;g22ec255c461_0_4994"/>
          <p:cNvSpPr/>
          <p:nvPr>
            <p:ph idx="5" type="pic"/>
          </p:nvPr>
        </p:nvSpPr>
        <p:spPr>
          <a:xfrm>
            <a:off x="4330701" y="1830915"/>
            <a:ext cx="482700" cy="482700"/>
          </a:xfrm>
          <a:prstGeom prst="rect">
            <a:avLst/>
          </a:prstGeom>
          <a:noFill/>
          <a:ln>
            <a:noFill/>
          </a:ln>
        </p:spPr>
      </p:sp>
      <p:sp>
        <p:nvSpPr>
          <p:cNvPr id="746" name="Google Shape;746;g22ec255c461_0_4994"/>
          <p:cNvSpPr/>
          <p:nvPr>
            <p:ph idx="6" type="pic"/>
          </p:nvPr>
        </p:nvSpPr>
        <p:spPr>
          <a:xfrm>
            <a:off x="7337312" y="1830915"/>
            <a:ext cx="482700" cy="482700"/>
          </a:xfrm>
          <a:prstGeom prst="rect">
            <a:avLst/>
          </a:prstGeom>
          <a:noFill/>
          <a:ln>
            <a:noFill/>
          </a:ln>
        </p:spPr>
      </p:sp>
      <p:sp>
        <p:nvSpPr>
          <p:cNvPr id="747" name="Google Shape;747;g22ec255c461_0_4994"/>
          <p:cNvSpPr txBox="1"/>
          <p:nvPr>
            <p:ph idx="7" type="body"/>
          </p:nvPr>
        </p:nvSpPr>
        <p:spPr>
          <a:xfrm>
            <a:off x="374566"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8" name="Google Shape;748;g22ec255c461_0_4994"/>
          <p:cNvSpPr txBox="1"/>
          <p:nvPr>
            <p:ph idx="8" type="body"/>
          </p:nvPr>
        </p:nvSpPr>
        <p:spPr>
          <a:xfrm>
            <a:off x="3381178"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9" name="Google Shape;749;g22ec255c461_0_4994"/>
          <p:cNvSpPr txBox="1"/>
          <p:nvPr>
            <p:ph idx="9" type="body"/>
          </p:nvPr>
        </p:nvSpPr>
        <p:spPr>
          <a:xfrm>
            <a:off x="6387789" y="3119852"/>
            <a:ext cx="2381700" cy="82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0" name="Google Shape;750;g22ec255c461_0_499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g22ec255c461_0_4994"/>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752" name="Shape 752"/>
        <p:cNvGrpSpPr/>
        <p:nvPr/>
      </p:nvGrpSpPr>
      <p:grpSpPr>
        <a:xfrm>
          <a:off x="0" y="0"/>
          <a:ext cx="0" cy="0"/>
          <a:chOff x="0" y="0"/>
          <a:chExt cx="0" cy="0"/>
        </a:xfrm>
      </p:grpSpPr>
      <p:pic>
        <p:nvPicPr>
          <p:cNvPr descr="Background pattern&#10;&#10;Description automatically generated" id="753" name="Google Shape;753;g22ec255c461_0_5012"/>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754" name="Google Shape;754;g22ec255c461_0_5012"/>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755" name="Google Shape;755;g22ec255c461_0_5012"/>
          <p:cNvGrpSpPr/>
          <p:nvPr/>
        </p:nvGrpSpPr>
        <p:grpSpPr>
          <a:xfrm>
            <a:off x="2263140" y="1653932"/>
            <a:ext cx="4747200" cy="831000"/>
            <a:chOff x="2263140" y="1779657"/>
            <a:chExt cx="4747200" cy="831000"/>
          </a:xfrm>
        </p:grpSpPr>
        <p:cxnSp>
          <p:nvCxnSpPr>
            <p:cNvPr id="756" name="Google Shape;756;g22ec255c461_0_5012"/>
            <p:cNvCxnSpPr/>
            <p:nvPr/>
          </p:nvCxnSpPr>
          <p:spPr>
            <a:xfrm>
              <a:off x="2263140" y="2042160"/>
              <a:ext cx="4747200" cy="0"/>
            </a:xfrm>
            <a:prstGeom prst="straightConnector1">
              <a:avLst/>
            </a:prstGeom>
            <a:noFill/>
            <a:ln cap="flat" cmpd="sng" w="19050">
              <a:solidFill>
                <a:schemeClr val="lt2"/>
              </a:solidFill>
              <a:prstDash val="solid"/>
              <a:round/>
              <a:headEnd len="sm" w="sm" type="none"/>
              <a:tailEnd len="sm" w="sm" type="none"/>
            </a:ln>
          </p:spPr>
        </p:cxnSp>
        <p:sp>
          <p:nvSpPr>
            <p:cNvPr id="757" name="Google Shape;757;g22ec255c461_0_5012"/>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758" name="Google Shape;758;g22ec255c461_0_5012"/>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759" name="Shape 759"/>
        <p:cNvGrpSpPr/>
        <p:nvPr/>
      </p:nvGrpSpPr>
      <p:grpSpPr>
        <a:xfrm>
          <a:off x="0" y="0"/>
          <a:ext cx="0" cy="0"/>
          <a:chOff x="0" y="0"/>
          <a:chExt cx="0" cy="0"/>
        </a:xfrm>
      </p:grpSpPr>
      <p:pic>
        <p:nvPicPr>
          <p:cNvPr descr="Background pattern&#10;&#10;Description automatically generated" id="760" name="Google Shape;760;g22ec255c461_0_5019"/>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761" name="Google Shape;761;g22ec255c461_0_5019"/>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762" name="Google Shape;762;g22ec255c461_0_5019"/>
          <p:cNvGrpSpPr/>
          <p:nvPr/>
        </p:nvGrpSpPr>
        <p:grpSpPr>
          <a:xfrm>
            <a:off x="2263140" y="1653932"/>
            <a:ext cx="4747200" cy="831000"/>
            <a:chOff x="2263140" y="1779657"/>
            <a:chExt cx="4747200" cy="831000"/>
          </a:xfrm>
        </p:grpSpPr>
        <p:cxnSp>
          <p:nvCxnSpPr>
            <p:cNvPr id="763" name="Google Shape;763;g22ec255c461_0_5019"/>
            <p:cNvCxnSpPr/>
            <p:nvPr/>
          </p:nvCxnSpPr>
          <p:spPr>
            <a:xfrm>
              <a:off x="2263140" y="2042160"/>
              <a:ext cx="4747200" cy="0"/>
            </a:xfrm>
            <a:prstGeom prst="straightConnector1">
              <a:avLst/>
            </a:prstGeom>
            <a:noFill/>
            <a:ln cap="flat" cmpd="sng" w="19050">
              <a:solidFill>
                <a:srgbClr val="50AFE6"/>
              </a:solidFill>
              <a:prstDash val="solid"/>
              <a:round/>
              <a:headEnd len="sm" w="sm" type="none"/>
              <a:tailEnd len="sm" w="sm" type="none"/>
            </a:ln>
          </p:spPr>
        </p:cxnSp>
        <p:sp>
          <p:nvSpPr>
            <p:cNvPr id="764" name="Google Shape;764;g22ec255c461_0_5019"/>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765" name="Google Shape;765;g22ec255c461_0_5019"/>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766" name="Shape 766"/>
        <p:cNvGrpSpPr/>
        <p:nvPr/>
      </p:nvGrpSpPr>
      <p:grpSpPr>
        <a:xfrm>
          <a:off x="0" y="0"/>
          <a:ext cx="0" cy="0"/>
          <a:chOff x="0" y="0"/>
          <a:chExt cx="0" cy="0"/>
        </a:xfrm>
      </p:grpSpPr>
      <p:pic>
        <p:nvPicPr>
          <p:cNvPr descr="Background pattern&#10;&#10;Description automatically generated" id="767" name="Google Shape;767;g22ec255c461_0_5026"/>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768" name="Google Shape;768;g22ec255c461_0_5026"/>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769" name="Google Shape;769;g22ec255c461_0_5026"/>
          <p:cNvGrpSpPr/>
          <p:nvPr/>
        </p:nvGrpSpPr>
        <p:grpSpPr>
          <a:xfrm>
            <a:off x="2263140" y="1653932"/>
            <a:ext cx="4747200" cy="831000"/>
            <a:chOff x="2263140" y="1779657"/>
            <a:chExt cx="4747200" cy="831000"/>
          </a:xfrm>
        </p:grpSpPr>
        <p:cxnSp>
          <p:nvCxnSpPr>
            <p:cNvPr id="770" name="Google Shape;770;g22ec255c461_0_5026"/>
            <p:cNvCxnSpPr/>
            <p:nvPr/>
          </p:nvCxnSpPr>
          <p:spPr>
            <a:xfrm>
              <a:off x="2263140" y="2042160"/>
              <a:ext cx="4747200" cy="0"/>
            </a:xfrm>
            <a:prstGeom prst="straightConnector1">
              <a:avLst/>
            </a:prstGeom>
            <a:noFill/>
            <a:ln cap="flat" cmpd="sng" w="19050">
              <a:solidFill>
                <a:schemeClr val="accent2"/>
              </a:solidFill>
              <a:prstDash val="solid"/>
              <a:round/>
              <a:headEnd len="sm" w="sm" type="none"/>
              <a:tailEnd len="sm" w="sm" type="none"/>
            </a:ln>
          </p:spPr>
        </p:cxnSp>
        <p:sp>
          <p:nvSpPr>
            <p:cNvPr id="771" name="Google Shape;771;g22ec255c461_0_5026"/>
            <p:cNvSpPr txBox="1"/>
            <p:nvPr/>
          </p:nvSpPr>
          <p:spPr>
            <a:xfrm>
              <a:off x="4385310" y="1779657"/>
              <a:ext cx="5028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772" name="Google Shape;772;g22ec255c461_0_5026"/>
          <p:cNvSpPr txBox="1"/>
          <p:nvPr>
            <p:ph idx="1" type="body"/>
          </p:nvPr>
        </p:nvSpPr>
        <p:spPr>
          <a:xfrm>
            <a:off x="571500" y="2107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773" name="Shape 773"/>
        <p:cNvGrpSpPr/>
        <p:nvPr/>
      </p:nvGrpSpPr>
      <p:grpSpPr>
        <a:xfrm>
          <a:off x="0" y="0"/>
          <a:ext cx="0" cy="0"/>
          <a:chOff x="0" y="0"/>
          <a:chExt cx="0" cy="0"/>
        </a:xfrm>
      </p:grpSpPr>
      <p:pic>
        <p:nvPicPr>
          <p:cNvPr descr="Background pattern&#10;&#10;Description automatically generated" id="774" name="Google Shape;774;g22ec255c461_0_5033"/>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775" name="Google Shape;775;g22ec255c461_0_5033"/>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776" name="Google Shape;776;g22ec255c461_0_5033"/>
          <p:cNvGrpSpPr/>
          <p:nvPr/>
        </p:nvGrpSpPr>
        <p:grpSpPr>
          <a:xfrm>
            <a:off x="1403060" y="1183590"/>
            <a:ext cx="6337800" cy="1569900"/>
            <a:chOff x="1492092" y="1002130"/>
            <a:chExt cx="6337800" cy="1569900"/>
          </a:xfrm>
        </p:grpSpPr>
        <p:cxnSp>
          <p:nvCxnSpPr>
            <p:cNvPr id="777" name="Google Shape;777;g22ec255c461_0_5033"/>
            <p:cNvCxnSpPr/>
            <p:nvPr/>
          </p:nvCxnSpPr>
          <p:spPr>
            <a:xfrm>
              <a:off x="1492092" y="1449493"/>
              <a:ext cx="6337800" cy="0"/>
            </a:xfrm>
            <a:prstGeom prst="straightConnector1">
              <a:avLst/>
            </a:prstGeom>
            <a:noFill/>
            <a:ln cap="flat" cmpd="sng" w="12700">
              <a:solidFill>
                <a:srgbClr val="D8D8D8"/>
              </a:solidFill>
              <a:prstDash val="solid"/>
              <a:round/>
              <a:headEnd len="sm" w="sm" type="none"/>
              <a:tailEnd len="sm" w="sm" type="none"/>
            </a:ln>
          </p:spPr>
        </p:cxnSp>
        <p:sp>
          <p:nvSpPr>
            <p:cNvPr id="778" name="Google Shape;778;g22ec255c461_0_5033"/>
            <p:cNvSpPr txBox="1"/>
            <p:nvPr/>
          </p:nvSpPr>
          <p:spPr>
            <a:xfrm>
              <a:off x="4302597" y="1002130"/>
              <a:ext cx="717000" cy="1569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779" name="Google Shape;779;g22ec255c461_0_5033"/>
          <p:cNvGrpSpPr/>
          <p:nvPr/>
        </p:nvGrpSpPr>
        <p:grpSpPr>
          <a:xfrm>
            <a:off x="1492092" y="3662045"/>
            <a:ext cx="6159900" cy="71100"/>
            <a:chOff x="2145983" y="2931954"/>
            <a:chExt cx="6159900" cy="71100"/>
          </a:xfrm>
        </p:grpSpPr>
        <p:sp>
          <p:nvSpPr>
            <p:cNvPr id="780" name="Google Shape;780;g22ec255c461_0_5033"/>
            <p:cNvSpPr/>
            <p:nvPr/>
          </p:nvSpPr>
          <p:spPr>
            <a:xfrm>
              <a:off x="2145983" y="2931954"/>
              <a:ext cx="6159900" cy="7110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81" name="Google Shape;781;g22ec255c461_0_5033"/>
            <p:cNvSpPr/>
            <p:nvPr/>
          </p:nvSpPr>
          <p:spPr>
            <a:xfrm>
              <a:off x="3869954" y="2931954"/>
              <a:ext cx="2712000" cy="7110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82" name="Google Shape;782;g22ec255c461_0_5033"/>
          <p:cNvSpPr txBox="1"/>
          <p:nvPr>
            <p:ph idx="1" type="body"/>
          </p:nvPr>
        </p:nvSpPr>
        <p:spPr>
          <a:xfrm>
            <a:off x="571500" y="2030343"/>
            <a:ext cx="8001000" cy="1323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783" name="Shape 783"/>
        <p:cNvGrpSpPr/>
        <p:nvPr/>
      </p:nvGrpSpPr>
      <p:grpSpPr>
        <a:xfrm>
          <a:off x="0" y="0"/>
          <a:ext cx="0" cy="0"/>
          <a:chOff x="0" y="0"/>
          <a:chExt cx="0" cy="0"/>
        </a:xfrm>
      </p:grpSpPr>
      <p:grpSp>
        <p:nvGrpSpPr>
          <p:cNvPr id="784" name="Google Shape;784;g22ec255c461_0_5043"/>
          <p:cNvGrpSpPr/>
          <p:nvPr/>
        </p:nvGrpSpPr>
        <p:grpSpPr>
          <a:xfrm>
            <a:off x="444" y="0"/>
            <a:ext cx="9143558" cy="5143500"/>
            <a:chOff x="444" y="317809"/>
            <a:chExt cx="9143558" cy="5143500"/>
          </a:xfrm>
        </p:grpSpPr>
        <p:pic>
          <p:nvPicPr>
            <p:cNvPr descr="Surface chart&#10;&#10;Description automatically generated with low confidence" id="785" name="Google Shape;785;g22ec255c461_0_5043"/>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786" name="Google Shape;786;g22ec255c461_0_5043"/>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787" name="Google Shape;787;g22ec255c461_0_5043"/>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788" name="Google Shape;788;g22ec255c461_0_5043"/>
          <p:cNvGrpSpPr/>
          <p:nvPr/>
        </p:nvGrpSpPr>
        <p:grpSpPr>
          <a:xfrm>
            <a:off x="904015" y="1546992"/>
            <a:ext cx="7497588" cy="2134098"/>
            <a:chOff x="822735" y="1506352"/>
            <a:chExt cx="7497588" cy="2134098"/>
          </a:xfrm>
        </p:grpSpPr>
        <p:sp>
          <p:nvSpPr>
            <p:cNvPr id="789" name="Google Shape;789;g22ec255c461_0_5043"/>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790" name="Google Shape;790;g22ec255c461_0_5043"/>
            <p:cNvGrpSpPr/>
            <p:nvPr/>
          </p:nvGrpSpPr>
          <p:grpSpPr>
            <a:xfrm>
              <a:off x="822735" y="1506352"/>
              <a:ext cx="7394841" cy="2000585"/>
              <a:chOff x="1565911" y="1469153"/>
              <a:chExt cx="6082284" cy="2049780"/>
            </a:xfrm>
          </p:grpSpPr>
          <p:sp>
            <p:nvSpPr>
              <p:cNvPr id="791" name="Google Shape;791;g22ec255c461_0_5043"/>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2" name="Google Shape;792;g22ec255c461_0_5043"/>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93" name="Google Shape;793;g22ec255c461_0_5043"/>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794" name="Shape 794"/>
        <p:cNvGrpSpPr/>
        <p:nvPr/>
      </p:nvGrpSpPr>
      <p:grpSpPr>
        <a:xfrm>
          <a:off x="0" y="0"/>
          <a:ext cx="0" cy="0"/>
          <a:chOff x="0" y="0"/>
          <a:chExt cx="0" cy="0"/>
        </a:xfrm>
      </p:grpSpPr>
      <p:grpSp>
        <p:nvGrpSpPr>
          <p:cNvPr id="795" name="Google Shape;795;g22ec255c461_0_5054"/>
          <p:cNvGrpSpPr/>
          <p:nvPr/>
        </p:nvGrpSpPr>
        <p:grpSpPr>
          <a:xfrm>
            <a:off x="444" y="0"/>
            <a:ext cx="9143558" cy="5143500"/>
            <a:chOff x="444" y="317809"/>
            <a:chExt cx="9143558" cy="5143500"/>
          </a:xfrm>
        </p:grpSpPr>
        <p:pic>
          <p:nvPicPr>
            <p:cNvPr descr="Surface chart&#10;&#10;Description automatically generated with low confidence" id="796" name="Google Shape;796;g22ec255c461_0_5054"/>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797" name="Google Shape;797;g22ec255c461_0_5054"/>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798" name="Google Shape;798;g22ec255c461_0_5054"/>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799" name="Google Shape;799;g22ec255c461_0_5054"/>
          <p:cNvGrpSpPr/>
          <p:nvPr/>
        </p:nvGrpSpPr>
        <p:grpSpPr>
          <a:xfrm>
            <a:off x="904015" y="1546992"/>
            <a:ext cx="7497588" cy="2134098"/>
            <a:chOff x="822735" y="1506352"/>
            <a:chExt cx="7497588" cy="2134098"/>
          </a:xfrm>
        </p:grpSpPr>
        <p:sp>
          <p:nvSpPr>
            <p:cNvPr id="800" name="Google Shape;800;g22ec255c461_0_5054"/>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801" name="Google Shape;801;g22ec255c461_0_5054"/>
            <p:cNvGrpSpPr/>
            <p:nvPr/>
          </p:nvGrpSpPr>
          <p:grpSpPr>
            <a:xfrm>
              <a:off x="822735" y="1506352"/>
              <a:ext cx="7394841" cy="2000585"/>
              <a:chOff x="1565911" y="1469153"/>
              <a:chExt cx="6082284" cy="2049780"/>
            </a:xfrm>
          </p:grpSpPr>
          <p:sp>
            <p:nvSpPr>
              <p:cNvPr id="802" name="Google Shape;802;g22ec255c461_0_5054"/>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3" name="Google Shape;803;g22ec255c461_0_5054"/>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804" name="Google Shape;804;g22ec255c461_0_5054"/>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805" name="Shape 805"/>
        <p:cNvGrpSpPr/>
        <p:nvPr/>
      </p:nvGrpSpPr>
      <p:grpSpPr>
        <a:xfrm>
          <a:off x="0" y="0"/>
          <a:ext cx="0" cy="0"/>
          <a:chOff x="0" y="0"/>
          <a:chExt cx="0" cy="0"/>
        </a:xfrm>
      </p:grpSpPr>
      <p:grpSp>
        <p:nvGrpSpPr>
          <p:cNvPr id="806" name="Google Shape;806;g22ec255c461_0_5065"/>
          <p:cNvGrpSpPr/>
          <p:nvPr/>
        </p:nvGrpSpPr>
        <p:grpSpPr>
          <a:xfrm>
            <a:off x="444" y="0"/>
            <a:ext cx="9143558" cy="5143500"/>
            <a:chOff x="444" y="317809"/>
            <a:chExt cx="9143558" cy="5143500"/>
          </a:xfrm>
        </p:grpSpPr>
        <p:pic>
          <p:nvPicPr>
            <p:cNvPr descr="Surface chart&#10;&#10;Description automatically generated with low confidence" id="807" name="Google Shape;807;g22ec255c461_0_5065"/>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808" name="Google Shape;808;g22ec255c461_0_5065"/>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809" name="Google Shape;809;g22ec255c461_0_5065"/>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810" name="Google Shape;810;g22ec255c461_0_5065"/>
          <p:cNvGrpSpPr/>
          <p:nvPr/>
        </p:nvGrpSpPr>
        <p:grpSpPr>
          <a:xfrm>
            <a:off x="904015" y="1546992"/>
            <a:ext cx="7497588" cy="2134098"/>
            <a:chOff x="822735" y="1506352"/>
            <a:chExt cx="7497588" cy="2134098"/>
          </a:xfrm>
        </p:grpSpPr>
        <p:sp>
          <p:nvSpPr>
            <p:cNvPr id="811" name="Google Shape;811;g22ec255c461_0_5065"/>
            <p:cNvSpPr/>
            <p:nvPr/>
          </p:nvSpPr>
          <p:spPr>
            <a:xfrm rot="-59522">
              <a:off x="950038" y="1680689"/>
              <a:ext cx="7354421" cy="1896239"/>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812" name="Google Shape;812;g22ec255c461_0_5065"/>
            <p:cNvGrpSpPr/>
            <p:nvPr/>
          </p:nvGrpSpPr>
          <p:grpSpPr>
            <a:xfrm>
              <a:off x="822735" y="1506352"/>
              <a:ext cx="7394841" cy="2000585"/>
              <a:chOff x="1565911" y="1469153"/>
              <a:chExt cx="6082284" cy="2049780"/>
            </a:xfrm>
          </p:grpSpPr>
          <p:sp>
            <p:nvSpPr>
              <p:cNvPr id="813" name="Google Shape;813;g22ec255c461_0_5065"/>
              <p:cNvSpPr/>
              <p:nvPr/>
            </p:nvSpPr>
            <p:spPr>
              <a:xfrm rot="-60305">
                <a:off x="1582495" y="1522058"/>
                <a:ext cx="6049115" cy="1943971"/>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4" name="Google Shape;814;g22ec255c461_0_5065"/>
              <p:cNvSpPr/>
              <p:nvPr/>
            </p:nvSpPr>
            <p:spPr>
              <a:xfrm rot="61272">
                <a:off x="1629380" y="1538679"/>
                <a:ext cx="5953632" cy="1913286"/>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815" name="Google Shape;815;g22ec255c461_0_5065"/>
          <p:cNvSpPr txBox="1"/>
          <p:nvPr>
            <p:ph idx="1" type="body"/>
          </p:nvPr>
        </p:nvSpPr>
        <p:spPr>
          <a:xfrm>
            <a:off x="1644519" y="2152045"/>
            <a:ext cx="6017400" cy="818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46" name="Shape 46"/>
        <p:cNvGrpSpPr/>
        <p:nvPr/>
      </p:nvGrpSpPr>
      <p:grpSpPr>
        <a:xfrm>
          <a:off x="0" y="0"/>
          <a:ext cx="0" cy="0"/>
          <a:chOff x="0" y="0"/>
          <a:chExt cx="0" cy="0"/>
        </a:xfrm>
      </p:grpSpPr>
      <p:sp>
        <p:nvSpPr>
          <p:cNvPr id="47" name="Google Shape;47;p288"/>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48" name="Google Shape;48;p288"/>
          <p:cNvPicPr preferRelativeResize="0"/>
          <p:nvPr/>
        </p:nvPicPr>
        <p:blipFill rotWithShape="1">
          <a:blip r:embed="rId2">
            <a:alphaModFix/>
          </a:blip>
          <a:srcRect b="0" l="0" r="0" t="0"/>
          <a:stretch/>
        </p:blipFill>
        <p:spPr>
          <a:xfrm>
            <a:off x="0" y="6"/>
            <a:ext cx="9143988" cy="5143492"/>
          </a:xfrm>
          <a:prstGeom prst="rect">
            <a:avLst/>
          </a:prstGeom>
          <a:noFill/>
          <a:ln>
            <a:noFill/>
          </a:ln>
        </p:spPr>
      </p:pic>
      <p:sp>
        <p:nvSpPr>
          <p:cNvPr id="49" name="Google Shape;49;p288"/>
          <p:cNvSpPr/>
          <p:nvPr>
            <p:ph idx="2" type="pic"/>
          </p:nvPr>
        </p:nvSpPr>
        <p:spPr>
          <a:xfrm>
            <a:off x="4983850" y="776920"/>
            <a:ext cx="4160150" cy="4050508"/>
          </a:xfrm>
          <a:prstGeom prst="rect">
            <a:avLst/>
          </a:prstGeom>
          <a:noFill/>
          <a:ln>
            <a:noFill/>
          </a:ln>
        </p:spPr>
      </p:sp>
      <p:sp>
        <p:nvSpPr>
          <p:cNvPr id="50" name="Google Shape;50;p288"/>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288"/>
          <p:cNvSpPr txBox="1"/>
          <p:nvPr>
            <p:ph type="title"/>
          </p:nvPr>
        </p:nvSpPr>
        <p:spPr>
          <a:xfrm>
            <a:off x="135731" y="202405"/>
            <a:ext cx="7886700" cy="344091"/>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816" name="Shape 816"/>
        <p:cNvGrpSpPr/>
        <p:nvPr/>
      </p:nvGrpSpPr>
      <p:grpSpPr>
        <a:xfrm>
          <a:off x="0" y="0"/>
          <a:ext cx="0" cy="0"/>
          <a:chOff x="0" y="0"/>
          <a:chExt cx="0" cy="0"/>
        </a:xfrm>
      </p:grpSpPr>
      <p:grpSp>
        <p:nvGrpSpPr>
          <p:cNvPr id="817" name="Google Shape;817;g22ec255c461_0_5076"/>
          <p:cNvGrpSpPr/>
          <p:nvPr/>
        </p:nvGrpSpPr>
        <p:grpSpPr>
          <a:xfrm>
            <a:off x="444" y="0"/>
            <a:ext cx="9143558" cy="5143500"/>
            <a:chOff x="444" y="317809"/>
            <a:chExt cx="9143558" cy="5143500"/>
          </a:xfrm>
        </p:grpSpPr>
        <p:pic>
          <p:nvPicPr>
            <p:cNvPr descr="Surface chart&#10;&#10;Description automatically generated with low confidence" id="818" name="Google Shape;818;g22ec255c461_0_5076"/>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819" name="Google Shape;819;g22ec255c461_0_5076"/>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820" name="Google Shape;820;g22ec255c461_0_5076"/>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821" name="Google Shape;821;g22ec255c461_0_5076"/>
          <p:cNvSpPr/>
          <p:nvPr/>
        </p:nvSpPr>
        <p:spPr>
          <a:xfrm>
            <a:off x="1893911" y="1825943"/>
            <a:ext cx="5027400" cy="1212600"/>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g22ec255c461_0_5076"/>
          <p:cNvSpPr/>
          <p:nvPr/>
        </p:nvSpPr>
        <p:spPr>
          <a:xfrm>
            <a:off x="2222565" y="2127950"/>
            <a:ext cx="5027400" cy="1212600"/>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3" name="Google Shape;823;g22ec255c461_0_5076"/>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824" name="Google Shape;824;g22ec255c461_0_5076"/>
          <p:cNvGrpSpPr/>
          <p:nvPr/>
        </p:nvGrpSpPr>
        <p:grpSpPr>
          <a:xfrm>
            <a:off x="1985011" y="1602036"/>
            <a:ext cx="502800" cy="45600"/>
            <a:chOff x="1985011" y="1602036"/>
            <a:chExt cx="502800" cy="45600"/>
          </a:xfrm>
        </p:grpSpPr>
        <p:sp>
          <p:nvSpPr>
            <p:cNvPr id="825" name="Google Shape;825;g22ec255c461_0_5076"/>
            <p:cNvSpPr/>
            <p:nvPr/>
          </p:nvSpPr>
          <p:spPr>
            <a:xfrm>
              <a:off x="19850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g22ec255c461_0_5076"/>
            <p:cNvSpPr/>
            <p:nvPr/>
          </p:nvSpPr>
          <p:spPr>
            <a:xfrm>
              <a:off x="21374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7" name="Google Shape;827;g22ec255c461_0_5076"/>
            <p:cNvSpPr/>
            <p:nvPr/>
          </p:nvSpPr>
          <p:spPr>
            <a:xfrm>
              <a:off x="22898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g22ec255c461_0_5076"/>
            <p:cNvSpPr/>
            <p:nvPr/>
          </p:nvSpPr>
          <p:spPr>
            <a:xfrm>
              <a:off x="2442211" y="1602036"/>
              <a:ext cx="45600" cy="4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829" name="Google Shape;829;g22ec255c461_0_5076"/>
          <p:cNvGrpSpPr/>
          <p:nvPr/>
        </p:nvGrpSpPr>
        <p:grpSpPr>
          <a:xfrm>
            <a:off x="6656071" y="3518606"/>
            <a:ext cx="502800" cy="45600"/>
            <a:chOff x="6656071" y="3518606"/>
            <a:chExt cx="502800" cy="45600"/>
          </a:xfrm>
        </p:grpSpPr>
        <p:sp>
          <p:nvSpPr>
            <p:cNvPr id="830" name="Google Shape;830;g22ec255c461_0_5076"/>
            <p:cNvSpPr/>
            <p:nvPr/>
          </p:nvSpPr>
          <p:spPr>
            <a:xfrm>
              <a:off x="66560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1" name="Google Shape;831;g22ec255c461_0_5076"/>
            <p:cNvSpPr/>
            <p:nvPr/>
          </p:nvSpPr>
          <p:spPr>
            <a:xfrm>
              <a:off x="68084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2" name="Google Shape;832;g22ec255c461_0_5076"/>
            <p:cNvSpPr/>
            <p:nvPr/>
          </p:nvSpPr>
          <p:spPr>
            <a:xfrm>
              <a:off x="69608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3" name="Google Shape;833;g22ec255c461_0_5076"/>
            <p:cNvSpPr/>
            <p:nvPr/>
          </p:nvSpPr>
          <p:spPr>
            <a:xfrm>
              <a:off x="7113271" y="3518606"/>
              <a:ext cx="45600" cy="45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4" name="Google Shape;834;g22ec255c461_0_5076"/>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835" name="Shape 835"/>
        <p:cNvGrpSpPr/>
        <p:nvPr/>
      </p:nvGrpSpPr>
      <p:grpSpPr>
        <a:xfrm>
          <a:off x="0" y="0"/>
          <a:ext cx="0" cy="0"/>
          <a:chOff x="0" y="0"/>
          <a:chExt cx="0" cy="0"/>
        </a:xfrm>
      </p:grpSpPr>
      <p:grpSp>
        <p:nvGrpSpPr>
          <p:cNvPr id="836" name="Google Shape;836;g22ec255c461_0_5095"/>
          <p:cNvGrpSpPr/>
          <p:nvPr/>
        </p:nvGrpSpPr>
        <p:grpSpPr>
          <a:xfrm>
            <a:off x="444" y="0"/>
            <a:ext cx="9143558" cy="5143500"/>
            <a:chOff x="444" y="317809"/>
            <a:chExt cx="9143558" cy="5143500"/>
          </a:xfrm>
        </p:grpSpPr>
        <p:pic>
          <p:nvPicPr>
            <p:cNvPr descr="Surface chart&#10;&#10;Description automatically generated with low confidence" id="837" name="Google Shape;837;g22ec255c461_0_5095"/>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838" name="Google Shape;838;g22ec255c461_0_5095"/>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839" name="Google Shape;839;g22ec255c461_0_5095"/>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840" name="Google Shape;840;g22ec255c461_0_5095"/>
          <p:cNvSpPr/>
          <p:nvPr/>
        </p:nvSpPr>
        <p:spPr>
          <a:xfrm>
            <a:off x="1893911" y="1825943"/>
            <a:ext cx="5027400" cy="1212600"/>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1" name="Google Shape;841;g22ec255c461_0_5095"/>
          <p:cNvSpPr/>
          <p:nvPr/>
        </p:nvSpPr>
        <p:spPr>
          <a:xfrm>
            <a:off x="2222565" y="2127950"/>
            <a:ext cx="5027400" cy="1212600"/>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2" name="Google Shape;842;g22ec255c461_0_5095"/>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843" name="Google Shape;843;g22ec255c461_0_5095"/>
          <p:cNvGrpSpPr/>
          <p:nvPr/>
        </p:nvGrpSpPr>
        <p:grpSpPr>
          <a:xfrm>
            <a:off x="1985011" y="1602036"/>
            <a:ext cx="502800" cy="45600"/>
            <a:chOff x="1985011" y="1602036"/>
            <a:chExt cx="502800" cy="45600"/>
          </a:xfrm>
        </p:grpSpPr>
        <p:sp>
          <p:nvSpPr>
            <p:cNvPr id="844" name="Google Shape;844;g22ec255c461_0_5095"/>
            <p:cNvSpPr/>
            <p:nvPr/>
          </p:nvSpPr>
          <p:spPr>
            <a:xfrm>
              <a:off x="19850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5" name="Google Shape;845;g22ec255c461_0_5095"/>
            <p:cNvSpPr/>
            <p:nvPr/>
          </p:nvSpPr>
          <p:spPr>
            <a:xfrm>
              <a:off x="21374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6" name="Google Shape;846;g22ec255c461_0_5095"/>
            <p:cNvSpPr/>
            <p:nvPr/>
          </p:nvSpPr>
          <p:spPr>
            <a:xfrm>
              <a:off x="22898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7" name="Google Shape;847;g22ec255c461_0_5095"/>
            <p:cNvSpPr/>
            <p:nvPr/>
          </p:nvSpPr>
          <p:spPr>
            <a:xfrm>
              <a:off x="2442211" y="1602036"/>
              <a:ext cx="45600" cy="45600"/>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848" name="Google Shape;848;g22ec255c461_0_5095"/>
          <p:cNvGrpSpPr/>
          <p:nvPr/>
        </p:nvGrpSpPr>
        <p:grpSpPr>
          <a:xfrm>
            <a:off x="6656071" y="3518606"/>
            <a:ext cx="502800" cy="45600"/>
            <a:chOff x="6656071" y="3518606"/>
            <a:chExt cx="502800" cy="45600"/>
          </a:xfrm>
        </p:grpSpPr>
        <p:sp>
          <p:nvSpPr>
            <p:cNvPr id="849" name="Google Shape;849;g22ec255c461_0_5095"/>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0" name="Google Shape;850;g22ec255c461_0_5095"/>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1" name="Google Shape;851;g22ec255c461_0_5095"/>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2" name="Google Shape;852;g22ec255c461_0_5095"/>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53" name="Google Shape;853;g22ec255c461_0_5095"/>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854" name="Shape 854"/>
        <p:cNvGrpSpPr/>
        <p:nvPr/>
      </p:nvGrpSpPr>
      <p:grpSpPr>
        <a:xfrm>
          <a:off x="0" y="0"/>
          <a:ext cx="0" cy="0"/>
          <a:chOff x="0" y="0"/>
          <a:chExt cx="0" cy="0"/>
        </a:xfrm>
      </p:grpSpPr>
      <p:grpSp>
        <p:nvGrpSpPr>
          <p:cNvPr id="855" name="Google Shape;855;g22ec255c461_0_5114"/>
          <p:cNvGrpSpPr/>
          <p:nvPr/>
        </p:nvGrpSpPr>
        <p:grpSpPr>
          <a:xfrm>
            <a:off x="444" y="0"/>
            <a:ext cx="9143558" cy="5143500"/>
            <a:chOff x="444" y="317809"/>
            <a:chExt cx="9143558" cy="5143500"/>
          </a:xfrm>
        </p:grpSpPr>
        <p:pic>
          <p:nvPicPr>
            <p:cNvPr descr="Surface chart&#10;&#10;Description automatically generated with low confidence" id="856" name="Google Shape;856;g22ec255c461_0_5114"/>
            <p:cNvPicPr preferRelativeResize="0"/>
            <p:nvPr/>
          </p:nvPicPr>
          <p:blipFill rotWithShape="1">
            <a:blip r:embed="rId2">
              <a:alphaModFix amt="50000"/>
            </a:blip>
            <a:srcRect b="0" l="0" r="0" t="0"/>
            <a:stretch/>
          </p:blipFill>
          <p:spPr>
            <a:xfrm>
              <a:off x="444" y="317809"/>
              <a:ext cx="9143113" cy="5143500"/>
            </a:xfrm>
            <a:prstGeom prst="rect">
              <a:avLst/>
            </a:prstGeom>
            <a:noFill/>
            <a:ln>
              <a:noFill/>
            </a:ln>
          </p:spPr>
        </p:pic>
        <p:pic>
          <p:nvPicPr>
            <p:cNvPr descr="Surface chart&#10;&#10;Description automatically generated with low confidence" id="857" name="Google Shape;857;g22ec255c461_0_5114"/>
            <p:cNvPicPr preferRelativeResize="0"/>
            <p:nvPr/>
          </p:nvPicPr>
          <p:blipFill rotWithShape="1">
            <a:blip r:embed="rId2">
              <a:alphaModFix amt="50000"/>
            </a:blip>
            <a:srcRect b="0" l="0" r="0" t="0"/>
            <a:stretch/>
          </p:blipFill>
          <p:spPr>
            <a:xfrm>
              <a:off x="889" y="317809"/>
              <a:ext cx="9143113" cy="5143500"/>
            </a:xfrm>
            <a:prstGeom prst="rect">
              <a:avLst/>
            </a:prstGeom>
            <a:noFill/>
            <a:ln>
              <a:noFill/>
            </a:ln>
          </p:spPr>
        </p:pic>
      </p:grpSp>
      <p:pic>
        <p:nvPicPr>
          <p:cNvPr descr="Shape&#10;&#10;Description automatically generated with low confidence" id="858" name="Google Shape;858;g22ec255c461_0_5114"/>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859" name="Google Shape;859;g22ec255c461_0_5114"/>
          <p:cNvSpPr/>
          <p:nvPr/>
        </p:nvSpPr>
        <p:spPr>
          <a:xfrm>
            <a:off x="1893911" y="1825943"/>
            <a:ext cx="5027400" cy="1212600"/>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0" name="Google Shape;860;g22ec255c461_0_5114"/>
          <p:cNvSpPr/>
          <p:nvPr/>
        </p:nvSpPr>
        <p:spPr>
          <a:xfrm>
            <a:off x="2222565" y="2127950"/>
            <a:ext cx="5027400" cy="1212600"/>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g22ec255c461_0_5114"/>
          <p:cNvSpPr/>
          <p:nvPr/>
        </p:nvSpPr>
        <p:spPr>
          <a:xfrm>
            <a:off x="2058238" y="1976946"/>
            <a:ext cx="5027400" cy="1212600"/>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862" name="Google Shape;862;g22ec255c461_0_5114"/>
          <p:cNvGrpSpPr/>
          <p:nvPr/>
        </p:nvGrpSpPr>
        <p:grpSpPr>
          <a:xfrm>
            <a:off x="1985011" y="1602036"/>
            <a:ext cx="502800" cy="45600"/>
            <a:chOff x="1985011" y="1602036"/>
            <a:chExt cx="502800" cy="45600"/>
          </a:xfrm>
        </p:grpSpPr>
        <p:sp>
          <p:nvSpPr>
            <p:cNvPr id="863" name="Google Shape;863;g22ec255c461_0_5114"/>
            <p:cNvSpPr/>
            <p:nvPr/>
          </p:nvSpPr>
          <p:spPr>
            <a:xfrm>
              <a:off x="19850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g22ec255c461_0_5114"/>
            <p:cNvSpPr/>
            <p:nvPr/>
          </p:nvSpPr>
          <p:spPr>
            <a:xfrm>
              <a:off x="21374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5" name="Google Shape;865;g22ec255c461_0_5114"/>
            <p:cNvSpPr/>
            <p:nvPr/>
          </p:nvSpPr>
          <p:spPr>
            <a:xfrm>
              <a:off x="22898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g22ec255c461_0_5114"/>
            <p:cNvSpPr/>
            <p:nvPr/>
          </p:nvSpPr>
          <p:spPr>
            <a:xfrm>
              <a:off x="2442211" y="1602036"/>
              <a:ext cx="45600" cy="45600"/>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867" name="Google Shape;867;g22ec255c461_0_5114"/>
          <p:cNvGrpSpPr/>
          <p:nvPr/>
        </p:nvGrpSpPr>
        <p:grpSpPr>
          <a:xfrm>
            <a:off x="6656071" y="3518606"/>
            <a:ext cx="502800" cy="45600"/>
            <a:chOff x="6656071" y="3518606"/>
            <a:chExt cx="502800" cy="45600"/>
          </a:xfrm>
        </p:grpSpPr>
        <p:sp>
          <p:nvSpPr>
            <p:cNvPr id="868" name="Google Shape;868;g22ec255c461_0_5114"/>
            <p:cNvSpPr/>
            <p:nvPr/>
          </p:nvSpPr>
          <p:spPr>
            <a:xfrm>
              <a:off x="66560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9" name="Google Shape;869;g22ec255c461_0_5114"/>
            <p:cNvSpPr/>
            <p:nvPr/>
          </p:nvSpPr>
          <p:spPr>
            <a:xfrm>
              <a:off x="68084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g22ec255c461_0_5114"/>
            <p:cNvSpPr/>
            <p:nvPr/>
          </p:nvSpPr>
          <p:spPr>
            <a:xfrm>
              <a:off x="69608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1" name="Google Shape;871;g22ec255c461_0_5114"/>
            <p:cNvSpPr/>
            <p:nvPr/>
          </p:nvSpPr>
          <p:spPr>
            <a:xfrm>
              <a:off x="7113271" y="3518606"/>
              <a:ext cx="45600" cy="45600"/>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2" name="Google Shape;872;g22ec255c461_0_5114"/>
          <p:cNvSpPr txBox="1"/>
          <p:nvPr>
            <p:ph idx="1" type="body"/>
          </p:nvPr>
        </p:nvSpPr>
        <p:spPr>
          <a:xfrm>
            <a:off x="2487929" y="2263351"/>
            <a:ext cx="4168200" cy="6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873" name="Shape 873"/>
        <p:cNvGrpSpPr/>
        <p:nvPr/>
      </p:nvGrpSpPr>
      <p:grpSpPr>
        <a:xfrm>
          <a:off x="0" y="0"/>
          <a:ext cx="0" cy="0"/>
          <a:chOff x="0" y="0"/>
          <a:chExt cx="0" cy="0"/>
        </a:xfrm>
      </p:grpSpPr>
      <p:pic>
        <p:nvPicPr>
          <p:cNvPr descr="Background pattern&#10;&#10;Description automatically generated" id="874" name="Google Shape;874;g22ec255c461_0_5133"/>
          <p:cNvPicPr preferRelativeResize="0"/>
          <p:nvPr/>
        </p:nvPicPr>
        <p:blipFill rotWithShape="1">
          <a:blip r:embed="rId2">
            <a:alphaModFix amt="43000"/>
          </a:blip>
          <a:srcRect b="0" l="8236" r="8227" t="0"/>
          <a:stretch/>
        </p:blipFill>
        <p:spPr>
          <a:xfrm>
            <a:off x="0" y="0"/>
            <a:ext cx="9143999" cy="5143500"/>
          </a:xfrm>
          <a:prstGeom prst="rect">
            <a:avLst/>
          </a:prstGeom>
          <a:noFill/>
          <a:ln>
            <a:noFill/>
          </a:ln>
        </p:spPr>
      </p:pic>
      <p:pic>
        <p:nvPicPr>
          <p:cNvPr descr="Shape&#10;&#10;Description automatically generated with low confidence" id="875" name="Google Shape;875;g22ec255c461_0_5133"/>
          <p:cNvPicPr preferRelativeResize="0"/>
          <p:nvPr/>
        </p:nvPicPr>
        <p:blipFill rotWithShape="1">
          <a:blip r:embed="rId3">
            <a:alphaModFix/>
          </a:blip>
          <a:srcRect b="0" l="0" r="0" t="0"/>
          <a:stretch/>
        </p:blipFill>
        <p:spPr>
          <a:xfrm>
            <a:off x="0" y="0"/>
            <a:ext cx="9143988" cy="5143492"/>
          </a:xfrm>
          <a:prstGeom prst="rect">
            <a:avLst/>
          </a:prstGeom>
          <a:noFill/>
          <a:ln>
            <a:noFill/>
          </a:ln>
        </p:spPr>
      </p:pic>
      <p:sp>
        <p:nvSpPr>
          <p:cNvPr id="876" name="Google Shape;876;g22ec255c461_0_5133"/>
          <p:cNvSpPr/>
          <p:nvPr/>
        </p:nvSpPr>
        <p:spPr>
          <a:xfrm>
            <a:off x="1736279" y="1782808"/>
            <a:ext cx="1578000" cy="157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877" name="Google Shape;877;g22ec255c461_0_5133"/>
          <p:cNvSpPr txBox="1"/>
          <p:nvPr>
            <p:ph idx="1" type="body"/>
          </p:nvPr>
        </p:nvSpPr>
        <p:spPr>
          <a:xfrm>
            <a:off x="3470049" y="1800874"/>
            <a:ext cx="3789600" cy="6165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g22ec255c461_0_5133"/>
          <p:cNvSpPr txBox="1"/>
          <p:nvPr>
            <p:ph idx="2" type="body"/>
          </p:nvPr>
        </p:nvSpPr>
        <p:spPr>
          <a:xfrm>
            <a:off x="3470049" y="2287467"/>
            <a:ext cx="3789600" cy="10914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879" name="Shape 879"/>
        <p:cNvGrpSpPr/>
        <p:nvPr/>
      </p:nvGrpSpPr>
      <p:grpSpPr>
        <a:xfrm>
          <a:off x="0" y="0"/>
          <a:ext cx="0" cy="0"/>
          <a:chOff x="0" y="0"/>
          <a:chExt cx="0" cy="0"/>
        </a:xfrm>
      </p:grpSpPr>
      <p:sp>
        <p:nvSpPr>
          <p:cNvPr id="880" name="Google Shape;880;g22ec255c461_0_5139"/>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881" name="Google Shape;881;g22ec255c461_0_5139"/>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82" name="Google Shape;882;g22ec255c461_0_5139"/>
          <p:cNvPicPr preferRelativeResize="0"/>
          <p:nvPr/>
        </p:nvPicPr>
        <p:blipFill rotWithShape="1">
          <a:blip r:embed="rId2">
            <a:alphaModFix/>
          </a:blip>
          <a:srcRect b="0" l="6267" r="24765" t="0"/>
          <a:stretch/>
        </p:blipFill>
        <p:spPr>
          <a:xfrm>
            <a:off x="0" y="1166968"/>
            <a:ext cx="4113765" cy="3976530"/>
          </a:xfrm>
          <a:prstGeom prst="rect">
            <a:avLst/>
          </a:prstGeom>
          <a:noFill/>
          <a:ln>
            <a:noFill/>
          </a:ln>
        </p:spPr>
      </p:pic>
      <p:pic>
        <p:nvPicPr>
          <p:cNvPr descr="Shape&#10;&#10;Description automatically generated with low confidence" id="883" name="Google Shape;883;g22ec255c461_0_5139"/>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884" name="Google Shape;884;g22ec255c461_0_5139"/>
          <p:cNvGrpSpPr/>
          <p:nvPr/>
        </p:nvGrpSpPr>
        <p:grpSpPr>
          <a:xfrm>
            <a:off x="724005" y="301093"/>
            <a:ext cx="2665800" cy="542340"/>
            <a:chOff x="5567543" y="349969"/>
            <a:chExt cx="2665800" cy="542340"/>
          </a:xfrm>
        </p:grpSpPr>
        <p:sp>
          <p:nvSpPr>
            <p:cNvPr id="885" name="Google Shape;885;g22ec255c461_0_5139"/>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886" name="Google Shape;886;g22ec255c461_0_5139"/>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887" name="Google Shape;887;g22ec255c461_0_5139"/>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888" name="Shape 888"/>
        <p:cNvGrpSpPr/>
        <p:nvPr/>
      </p:nvGrpSpPr>
      <p:grpSpPr>
        <a:xfrm>
          <a:off x="0" y="0"/>
          <a:ext cx="0" cy="0"/>
          <a:chOff x="0" y="0"/>
          <a:chExt cx="0" cy="0"/>
        </a:xfrm>
      </p:grpSpPr>
      <p:sp>
        <p:nvSpPr>
          <p:cNvPr id="889" name="Google Shape;889;g22ec255c461_0_5148"/>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890" name="Google Shape;890;g22ec255c461_0_5148"/>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91" name="Google Shape;891;g22ec255c461_0_5148"/>
          <p:cNvPicPr preferRelativeResize="0"/>
          <p:nvPr/>
        </p:nvPicPr>
        <p:blipFill rotWithShape="1">
          <a:blip r:embed="rId2">
            <a:alphaModFix/>
          </a:blip>
          <a:srcRect b="0" l="6267" r="24765" t="0"/>
          <a:stretch/>
        </p:blipFill>
        <p:spPr>
          <a:xfrm>
            <a:off x="0" y="1166968"/>
            <a:ext cx="4113765" cy="3976530"/>
          </a:xfrm>
          <a:prstGeom prst="rect">
            <a:avLst/>
          </a:prstGeom>
          <a:noFill/>
          <a:ln>
            <a:noFill/>
          </a:ln>
        </p:spPr>
      </p:pic>
      <p:sp>
        <p:nvSpPr>
          <p:cNvPr id="892" name="Google Shape;892;g22ec255c461_0_5148"/>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893" name="Google Shape;893;g22ec255c461_0_5148"/>
          <p:cNvPicPr preferRelativeResize="0"/>
          <p:nvPr/>
        </p:nvPicPr>
        <p:blipFill rotWithShape="1">
          <a:blip r:embed="rId3">
            <a:alphaModFix/>
          </a:blip>
          <a:srcRect b="0" l="0" r="0" t="0"/>
          <a:stretch/>
        </p:blipFill>
        <p:spPr>
          <a:xfrm>
            <a:off x="0" y="0"/>
            <a:ext cx="9143999" cy="5143499"/>
          </a:xfrm>
          <a:prstGeom prst="rect">
            <a:avLst/>
          </a:prstGeom>
          <a:noFill/>
          <a:ln>
            <a:noFill/>
          </a:ln>
        </p:spPr>
      </p:pic>
      <p:grpSp>
        <p:nvGrpSpPr>
          <p:cNvPr id="894" name="Google Shape;894;g22ec255c461_0_5148"/>
          <p:cNvGrpSpPr/>
          <p:nvPr/>
        </p:nvGrpSpPr>
        <p:grpSpPr>
          <a:xfrm>
            <a:off x="724005" y="301093"/>
            <a:ext cx="2665800" cy="542340"/>
            <a:chOff x="5567543" y="349969"/>
            <a:chExt cx="2665800" cy="542340"/>
          </a:xfrm>
        </p:grpSpPr>
        <p:sp>
          <p:nvSpPr>
            <p:cNvPr id="895" name="Google Shape;895;g22ec255c461_0_5148"/>
            <p:cNvSpPr txBox="1"/>
            <p:nvPr/>
          </p:nvSpPr>
          <p:spPr>
            <a:xfrm>
              <a:off x="5567543" y="349969"/>
              <a:ext cx="2665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896" name="Google Shape;896;g22ec255c461_0_5148"/>
            <p:cNvCxnSpPr/>
            <p:nvPr/>
          </p:nvCxnSpPr>
          <p:spPr>
            <a:xfrm>
              <a:off x="6426067" y="892309"/>
              <a:ext cx="948600" cy="0"/>
            </a:xfrm>
            <a:prstGeom prst="straightConnector1">
              <a:avLst/>
            </a:prstGeom>
            <a:noFill/>
            <a:ln cap="flat" cmpd="sng" w="38100">
              <a:solidFill>
                <a:schemeClr val="lt1"/>
              </a:solidFill>
              <a:prstDash val="solid"/>
              <a:round/>
              <a:headEnd len="sm" w="sm" type="none"/>
              <a:tailEnd len="sm" w="sm" type="none"/>
            </a:ln>
          </p:spPr>
        </p:cxnSp>
      </p:grpSp>
      <p:sp>
        <p:nvSpPr>
          <p:cNvPr id="897" name="Google Shape;897;g22ec255c461_0_5148"/>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898" name="Shape 898"/>
        <p:cNvGrpSpPr/>
        <p:nvPr/>
      </p:nvGrpSpPr>
      <p:grpSpPr>
        <a:xfrm>
          <a:off x="0" y="0"/>
          <a:ext cx="0" cy="0"/>
          <a:chOff x="0" y="0"/>
          <a:chExt cx="0" cy="0"/>
        </a:xfrm>
      </p:grpSpPr>
      <p:sp>
        <p:nvSpPr>
          <p:cNvPr id="899" name="Google Shape;899;g22ec255c461_0_5158"/>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900" name="Google Shape;900;g22ec255c461_0_5158"/>
          <p:cNvSpPr/>
          <p:nvPr/>
        </p:nvSpPr>
        <p:spPr>
          <a:xfrm>
            <a:off x="0" y="0"/>
            <a:ext cx="4113900" cy="116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901" name="Google Shape;901;g22ec255c461_0_5158"/>
          <p:cNvPicPr preferRelativeResize="0"/>
          <p:nvPr/>
        </p:nvPicPr>
        <p:blipFill rotWithShape="1">
          <a:blip r:embed="rId2">
            <a:alphaModFix/>
          </a:blip>
          <a:srcRect b="0" l="0" r="0" t="0"/>
          <a:stretch/>
        </p:blipFill>
        <p:spPr>
          <a:xfrm>
            <a:off x="0" y="0"/>
            <a:ext cx="9143988" cy="5143492"/>
          </a:xfrm>
          <a:prstGeom prst="rect">
            <a:avLst/>
          </a:prstGeom>
          <a:noFill/>
          <a:ln>
            <a:noFill/>
          </a:ln>
        </p:spPr>
      </p:pic>
      <p:cxnSp>
        <p:nvCxnSpPr>
          <p:cNvPr id="902" name="Google Shape;902;g22ec255c461_0_5158"/>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903" name="Google Shape;903;g22ec255c461_0_5158"/>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4" name="Google Shape;904;g22ec255c461_0_5158"/>
          <p:cNvSpPr/>
          <p:nvPr>
            <p:ph idx="2" type="pic"/>
          </p:nvPr>
        </p:nvSpPr>
        <p:spPr>
          <a:xfrm>
            <a:off x="-1" y="1166963"/>
            <a:ext cx="4113900" cy="3976500"/>
          </a:xfrm>
          <a:prstGeom prst="rect">
            <a:avLst/>
          </a:prstGeom>
          <a:noFill/>
          <a:ln>
            <a:noFill/>
          </a:ln>
        </p:spPr>
      </p:sp>
      <p:sp>
        <p:nvSpPr>
          <p:cNvPr id="905" name="Google Shape;905;g22ec255c461_0_5158"/>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906" name="Shape 906"/>
        <p:cNvGrpSpPr/>
        <p:nvPr/>
      </p:nvGrpSpPr>
      <p:grpSpPr>
        <a:xfrm>
          <a:off x="0" y="0"/>
          <a:ext cx="0" cy="0"/>
          <a:chOff x="0" y="0"/>
          <a:chExt cx="0" cy="0"/>
        </a:xfrm>
      </p:grpSpPr>
      <p:sp>
        <p:nvSpPr>
          <p:cNvPr id="907" name="Google Shape;907;g22ec255c461_0_5166"/>
          <p:cNvSpPr/>
          <p:nvPr/>
        </p:nvSpPr>
        <p:spPr>
          <a:xfrm>
            <a:off x="-1" y="1"/>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908" name="Google Shape;908;g22ec255c461_0_5166"/>
          <p:cNvSpPr/>
          <p:nvPr/>
        </p:nvSpPr>
        <p:spPr>
          <a:xfrm>
            <a:off x="0" y="0"/>
            <a:ext cx="4113900" cy="1167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 name="Google Shape;909;g22ec255c461_0_5166"/>
          <p:cNvSpPr/>
          <p:nvPr/>
        </p:nvSpPr>
        <p:spPr>
          <a:xfrm>
            <a:off x="4113765" y="0"/>
            <a:ext cx="5030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910" name="Google Shape;910;g22ec255c461_0_5166"/>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911" name="Google Shape;911;g22ec255c461_0_5166"/>
          <p:cNvSpPr txBox="1"/>
          <p:nvPr>
            <p:ph idx="1" type="body"/>
          </p:nvPr>
        </p:nvSpPr>
        <p:spPr>
          <a:xfrm>
            <a:off x="4480014" y="895714"/>
            <a:ext cx="4318500" cy="3392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2" name="Google Shape;912;g22ec255c461_0_5166"/>
          <p:cNvSpPr/>
          <p:nvPr>
            <p:ph idx="2" type="pic"/>
          </p:nvPr>
        </p:nvSpPr>
        <p:spPr>
          <a:xfrm>
            <a:off x="-1" y="1166963"/>
            <a:ext cx="4113900" cy="3976500"/>
          </a:xfrm>
          <a:prstGeom prst="rect">
            <a:avLst/>
          </a:prstGeom>
          <a:noFill/>
          <a:ln>
            <a:noFill/>
          </a:ln>
        </p:spPr>
      </p:sp>
      <p:cxnSp>
        <p:nvCxnSpPr>
          <p:cNvPr id="913" name="Google Shape;913;g22ec255c461_0_5166"/>
          <p:cNvCxnSpPr/>
          <p:nvPr/>
        </p:nvCxnSpPr>
        <p:spPr>
          <a:xfrm>
            <a:off x="1582529" y="843433"/>
            <a:ext cx="948600" cy="0"/>
          </a:xfrm>
          <a:prstGeom prst="straightConnector1">
            <a:avLst/>
          </a:prstGeom>
          <a:noFill/>
          <a:ln cap="flat" cmpd="sng" w="38100">
            <a:solidFill>
              <a:schemeClr val="lt1"/>
            </a:solidFill>
            <a:prstDash val="solid"/>
            <a:round/>
            <a:headEnd len="sm" w="sm" type="none"/>
            <a:tailEnd len="sm" w="sm" type="none"/>
          </a:ln>
        </p:spPr>
      </p:cxnSp>
      <p:sp>
        <p:nvSpPr>
          <p:cNvPr id="914" name="Google Shape;914;g22ec255c461_0_5166"/>
          <p:cNvSpPr txBox="1"/>
          <p:nvPr>
            <p:ph idx="3" type="body"/>
          </p:nvPr>
        </p:nvSpPr>
        <p:spPr>
          <a:xfrm>
            <a:off x="350196"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915" name="Shape 915"/>
        <p:cNvGrpSpPr/>
        <p:nvPr/>
      </p:nvGrpSpPr>
      <p:grpSpPr>
        <a:xfrm>
          <a:off x="0" y="0"/>
          <a:ext cx="0" cy="0"/>
          <a:chOff x="0" y="0"/>
          <a:chExt cx="0" cy="0"/>
        </a:xfrm>
      </p:grpSpPr>
      <p:sp>
        <p:nvSpPr>
          <p:cNvPr id="916" name="Google Shape;916;g22ec255c461_0_5175"/>
          <p:cNvSpPr/>
          <p:nvPr/>
        </p:nvSpPr>
        <p:spPr>
          <a:xfrm>
            <a:off x="0" y="0"/>
            <a:ext cx="9144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917" name="Google Shape;917;g22ec255c461_0_5175"/>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918" name="Google Shape;918;g22ec255c461_0_5175"/>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9" name="Google Shape;919;g22ec255c461_0_5175"/>
          <p:cNvSpPr/>
          <p:nvPr>
            <p:ph idx="2" type="pic"/>
          </p:nvPr>
        </p:nvSpPr>
        <p:spPr>
          <a:xfrm>
            <a:off x="-1" y="1166963"/>
            <a:ext cx="4113900" cy="3976500"/>
          </a:xfrm>
          <a:prstGeom prst="rect">
            <a:avLst/>
          </a:prstGeom>
          <a:noFill/>
          <a:ln>
            <a:noFill/>
          </a:ln>
        </p:spPr>
      </p:sp>
      <p:cxnSp>
        <p:nvCxnSpPr>
          <p:cNvPr id="920" name="Google Shape;920;g22ec255c461_0_5175"/>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921" name="Google Shape;921;g22ec255c461_0_5175"/>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922" name="Shape 922"/>
        <p:cNvGrpSpPr/>
        <p:nvPr/>
      </p:nvGrpSpPr>
      <p:grpSpPr>
        <a:xfrm>
          <a:off x="0" y="0"/>
          <a:ext cx="0" cy="0"/>
          <a:chOff x="0" y="0"/>
          <a:chExt cx="0" cy="0"/>
        </a:xfrm>
      </p:grpSpPr>
      <p:sp>
        <p:nvSpPr>
          <p:cNvPr id="923" name="Google Shape;923;g22ec255c461_0_5182"/>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924" name="Google Shape;924;g22ec255c461_0_5182"/>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925" name="Google Shape;925;g22ec255c461_0_5182"/>
          <p:cNvSpPr txBox="1"/>
          <p:nvPr>
            <p:ph idx="1" type="body"/>
          </p:nvPr>
        </p:nvSpPr>
        <p:spPr>
          <a:xfrm>
            <a:off x="4480014" y="1195113"/>
            <a:ext cx="4411800" cy="3555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g22ec255c461_0_5182"/>
          <p:cNvSpPr/>
          <p:nvPr>
            <p:ph idx="2" type="pic"/>
          </p:nvPr>
        </p:nvSpPr>
        <p:spPr>
          <a:xfrm>
            <a:off x="-1" y="1166963"/>
            <a:ext cx="4113900" cy="3976500"/>
          </a:xfrm>
          <a:prstGeom prst="rect">
            <a:avLst/>
          </a:prstGeom>
          <a:noFill/>
          <a:ln>
            <a:noFill/>
          </a:ln>
        </p:spPr>
      </p:sp>
      <p:cxnSp>
        <p:nvCxnSpPr>
          <p:cNvPr id="927" name="Google Shape;927;g22ec255c461_0_5182"/>
          <p:cNvCxnSpPr/>
          <p:nvPr/>
        </p:nvCxnSpPr>
        <p:spPr>
          <a:xfrm>
            <a:off x="4097647" y="843433"/>
            <a:ext cx="948600" cy="0"/>
          </a:xfrm>
          <a:prstGeom prst="straightConnector1">
            <a:avLst/>
          </a:prstGeom>
          <a:noFill/>
          <a:ln cap="flat" cmpd="sng" w="38100">
            <a:solidFill>
              <a:schemeClr val="lt1"/>
            </a:solidFill>
            <a:prstDash val="solid"/>
            <a:round/>
            <a:headEnd len="sm" w="sm" type="none"/>
            <a:tailEnd len="sm" w="sm" type="none"/>
          </a:ln>
        </p:spPr>
      </p:cxnSp>
      <p:sp>
        <p:nvSpPr>
          <p:cNvPr id="928" name="Google Shape;928;g22ec255c461_0_5182"/>
          <p:cNvSpPr txBox="1"/>
          <p:nvPr>
            <p:ph idx="3" type="body"/>
          </p:nvPr>
        </p:nvSpPr>
        <p:spPr>
          <a:xfrm>
            <a:off x="2865314" y="407903"/>
            <a:ext cx="3413400" cy="389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7">
  <p:cSld name="1_Caption 14">
    <p:spTree>
      <p:nvGrpSpPr>
        <p:cNvPr id="53" name="Shape 53"/>
        <p:cNvGrpSpPr/>
        <p:nvPr/>
      </p:nvGrpSpPr>
      <p:grpSpPr>
        <a:xfrm>
          <a:off x="0" y="0"/>
          <a:ext cx="0" cy="0"/>
          <a:chOff x="0" y="0"/>
          <a:chExt cx="0" cy="0"/>
        </a:xfrm>
      </p:grpSpPr>
      <p:pic>
        <p:nvPicPr>
          <p:cNvPr descr="Shape&#10;&#10;Description automatically generated with low confidence" id="54" name="Google Shape;54;g237658e7265_0_1967"/>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55" name="Google Shape;55;g237658e7265_0_1967"/>
          <p:cNvSpPr/>
          <p:nvPr/>
        </p:nvSpPr>
        <p:spPr>
          <a:xfrm>
            <a:off x="1369704" y="2023249"/>
            <a:ext cx="6404700" cy="45600"/>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56" name="Google Shape;56;g237658e7265_0_1967"/>
          <p:cNvGrpSpPr/>
          <p:nvPr/>
        </p:nvGrpSpPr>
        <p:grpSpPr>
          <a:xfrm>
            <a:off x="865742" y="1720353"/>
            <a:ext cx="7412606" cy="894892"/>
            <a:chOff x="865742" y="1720353"/>
            <a:chExt cx="7412606" cy="894892"/>
          </a:xfrm>
        </p:grpSpPr>
        <p:grpSp>
          <p:nvGrpSpPr>
            <p:cNvPr id="57" name="Google Shape;57;g237658e7265_0_1967"/>
            <p:cNvGrpSpPr/>
            <p:nvPr/>
          </p:nvGrpSpPr>
          <p:grpSpPr>
            <a:xfrm>
              <a:off x="3119411" y="1720353"/>
              <a:ext cx="651600" cy="894892"/>
              <a:chOff x="2980317" y="2014294"/>
              <a:chExt cx="651600" cy="894892"/>
            </a:xfrm>
          </p:grpSpPr>
          <p:cxnSp>
            <p:nvCxnSpPr>
              <p:cNvPr id="58" name="Google Shape;58;g237658e7265_0_1967"/>
              <p:cNvCxnSpPr>
                <a:endCxn id="59" idx="4"/>
              </p:cNvCxnSpPr>
              <p:nvPr/>
            </p:nvCxnSpPr>
            <p:spPr>
              <a:xfrm rot="10800000">
                <a:off x="3306109" y="2595086"/>
                <a:ext cx="0" cy="314100"/>
              </a:xfrm>
              <a:prstGeom prst="straightConnector1">
                <a:avLst/>
              </a:prstGeom>
              <a:noFill/>
              <a:ln cap="flat" cmpd="sng" w="9525">
                <a:solidFill>
                  <a:srgbClr val="BFBFBF"/>
                </a:solidFill>
                <a:prstDash val="solid"/>
                <a:round/>
                <a:headEnd len="sm" w="sm" type="none"/>
                <a:tailEnd len="sm" w="sm" type="none"/>
              </a:ln>
            </p:spPr>
          </p:cxnSp>
          <p:sp>
            <p:nvSpPr>
              <p:cNvPr id="60" name="Google Shape;60;g237658e7265_0_1967"/>
              <p:cNvSpPr/>
              <p:nvPr/>
            </p:nvSpPr>
            <p:spPr>
              <a:xfrm>
                <a:off x="2980317" y="2014294"/>
                <a:ext cx="651600" cy="651600"/>
              </a:xfrm>
              <a:prstGeom prst="ellipse">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59" name="Google Shape;59;g237658e7265_0_1967"/>
              <p:cNvSpPr/>
              <p:nvPr/>
            </p:nvSpPr>
            <p:spPr>
              <a:xfrm>
                <a:off x="3051109"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61" name="Google Shape;61;g237658e7265_0_1967"/>
            <p:cNvGrpSpPr/>
            <p:nvPr/>
          </p:nvGrpSpPr>
          <p:grpSpPr>
            <a:xfrm>
              <a:off x="5373080" y="1720353"/>
              <a:ext cx="651600" cy="894892"/>
              <a:chOff x="5071929" y="2014294"/>
              <a:chExt cx="651600" cy="894892"/>
            </a:xfrm>
          </p:grpSpPr>
          <p:cxnSp>
            <p:nvCxnSpPr>
              <p:cNvPr id="62" name="Google Shape;62;g237658e7265_0_1967"/>
              <p:cNvCxnSpPr>
                <a:endCxn id="63" idx="4"/>
              </p:cNvCxnSpPr>
              <p:nvPr/>
            </p:nvCxnSpPr>
            <p:spPr>
              <a:xfrm rot="10800000">
                <a:off x="5397721" y="2595086"/>
                <a:ext cx="0" cy="314100"/>
              </a:xfrm>
              <a:prstGeom prst="straightConnector1">
                <a:avLst/>
              </a:prstGeom>
              <a:noFill/>
              <a:ln cap="flat" cmpd="sng" w="9525">
                <a:solidFill>
                  <a:srgbClr val="BFBFBF"/>
                </a:solidFill>
                <a:prstDash val="solid"/>
                <a:round/>
                <a:headEnd len="sm" w="sm" type="none"/>
                <a:tailEnd len="sm" w="sm" type="none"/>
              </a:ln>
            </p:spPr>
          </p:cxnSp>
          <p:sp>
            <p:nvSpPr>
              <p:cNvPr id="64" name="Google Shape;64;g237658e7265_0_1967"/>
              <p:cNvSpPr/>
              <p:nvPr/>
            </p:nvSpPr>
            <p:spPr>
              <a:xfrm>
                <a:off x="5071929" y="2014294"/>
                <a:ext cx="651600" cy="651600"/>
              </a:xfrm>
              <a:prstGeom prst="ellipse">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 name="Google Shape;63;g237658e7265_0_1967"/>
              <p:cNvSpPr/>
              <p:nvPr/>
            </p:nvSpPr>
            <p:spPr>
              <a:xfrm>
                <a:off x="5142721"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65" name="Google Shape;65;g237658e7265_0_1967"/>
            <p:cNvGrpSpPr/>
            <p:nvPr/>
          </p:nvGrpSpPr>
          <p:grpSpPr>
            <a:xfrm>
              <a:off x="7626748" y="1720353"/>
              <a:ext cx="651600" cy="894892"/>
              <a:chOff x="7469822" y="2014294"/>
              <a:chExt cx="651600" cy="894892"/>
            </a:xfrm>
          </p:grpSpPr>
          <p:cxnSp>
            <p:nvCxnSpPr>
              <p:cNvPr id="66" name="Google Shape;66;g237658e7265_0_1967"/>
              <p:cNvCxnSpPr>
                <a:endCxn id="67" idx="4"/>
              </p:cNvCxnSpPr>
              <p:nvPr/>
            </p:nvCxnSpPr>
            <p:spPr>
              <a:xfrm rot="10800000">
                <a:off x="7795614" y="2595086"/>
                <a:ext cx="0" cy="314100"/>
              </a:xfrm>
              <a:prstGeom prst="straightConnector1">
                <a:avLst/>
              </a:prstGeom>
              <a:noFill/>
              <a:ln cap="flat" cmpd="sng" w="9525">
                <a:solidFill>
                  <a:srgbClr val="BFBFBF"/>
                </a:solidFill>
                <a:prstDash val="solid"/>
                <a:round/>
                <a:headEnd len="sm" w="sm" type="none"/>
                <a:tailEnd len="sm" w="sm" type="none"/>
              </a:ln>
            </p:spPr>
          </p:cxnSp>
          <p:sp>
            <p:nvSpPr>
              <p:cNvPr id="68" name="Google Shape;68;g237658e7265_0_1967"/>
              <p:cNvSpPr/>
              <p:nvPr/>
            </p:nvSpPr>
            <p:spPr>
              <a:xfrm>
                <a:off x="7469822" y="2014294"/>
                <a:ext cx="651600" cy="651600"/>
              </a:xfrm>
              <a:prstGeom prst="ellipse">
                <a:avLst/>
              </a:prstGeom>
              <a:solidFill>
                <a:srgbClr val="F2F2F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 name="Google Shape;67;g237658e7265_0_1967"/>
              <p:cNvSpPr/>
              <p:nvPr/>
            </p:nvSpPr>
            <p:spPr>
              <a:xfrm>
                <a:off x="7540614"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69" name="Google Shape;69;g237658e7265_0_1967"/>
            <p:cNvGrpSpPr/>
            <p:nvPr/>
          </p:nvGrpSpPr>
          <p:grpSpPr>
            <a:xfrm>
              <a:off x="865742" y="1720353"/>
              <a:ext cx="651600" cy="894892"/>
              <a:chOff x="888704" y="2014294"/>
              <a:chExt cx="651600" cy="894892"/>
            </a:xfrm>
          </p:grpSpPr>
          <p:cxnSp>
            <p:nvCxnSpPr>
              <p:cNvPr id="70" name="Google Shape;70;g237658e7265_0_1967"/>
              <p:cNvCxnSpPr>
                <a:endCxn id="71" idx="4"/>
              </p:cNvCxnSpPr>
              <p:nvPr/>
            </p:nvCxnSpPr>
            <p:spPr>
              <a:xfrm rot="10800000">
                <a:off x="1214496" y="2595086"/>
                <a:ext cx="0" cy="314100"/>
              </a:xfrm>
              <a:prstGeom prst="straightConnector1">
                <a:avLst/>
              </a:prstGeom>
              <a:noFill/>
              <a:ln cap="flat" cmpd="sng" w="9525">
                <a:solidFill>
                  <a:srgbClr val="BFBFBF"/>
                </a:solidFill>
                <a:prstDash val="solid"/>
                <a:round/>
                <a:headEnd len="sm" w="sm" type="none"/>
                <a:tailEnd len="sm" w="sm" type="none"/>
              </a:ln>
            </p:spPr>
          </p:cxnSp>
          <p:sp>
            <p:nvSpPr>
              <p:cNvPr id="72" name="Google Shape;72;g237658e7265_0_1967"/>
              <p:cNvSpPr/>
              <p:nvPr/>
            </p:nvSpPr>
            <p:spPr>
              <a:xfrm>
                <a:off x="888704" y="2014294"/>
                <a:ext cx="651600" cy="651600"/>
              </a:xfrm>
              <a:prstGeom prst="ellipse">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 name="Google Shape;71;g237658e7265_0_1967"/>
              <p:cNvSpPr/>
              <p:nvPr/>
            </p:nvSpPr>
            <p:spPr>
              <a:xfrm>
                <a:off x="959496" y="2085086"/>
                <a:ext cx="510000" cy="510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73" name="Google Shape;73;g237658e7265_0_1967"/>
          <p:cNvSpPr txBox="1"/>
          <p:nvPr>
            <p:ph idx="1" type="body"/>
          </p:nvPr>
        </p:nvSpPr>
        <p:spPr>
          <a:xfrm>
            <a:off x="2587791"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g237658e7265_0_1967"/>
          <p:cNvSpPr txBox="1"/>
          <p:nvPr>
            <p:ph idx="2" type="body"/>
          </p:nvPr>
        </p:nvSpPr>
        <p:spPr>
          <a:xfrm>
            <a:off x="334122"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g237658e7265_0_1967"/>
          <p:cNvSpPr txBox="1"/>
          <p:nvPr>
            <p:ph idx="3" type="body"/>
          </p:nvPr>
        </p:nvSpPr>
        <p:spPr>
          <a:xfrm>
            <a:off x="4841460"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g237658e7265_0_1967"/>
          <p:cNvSpPr txBox="1"/>
          <p:nvPr>
            <p:ph idx="4" type="body"/>
          </p:nvPr>
        </p:nvSpPr>
        <p:spPr>
          <a:xfrm>
            <a:off x="7095128" y="2800130"/>
            <a:ext cx="1714800" cy="320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g237658e7265_0_1967"/>
          <p:cNvSpPr txBox="1"/>
          <p:nvPr>
            <p:ph idx="5" type="body"/>
          </p:nvPr>
        </p:nvSpPr>
        <p:spPr>
          <a:xfrm>
            <a:off x="2587791"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 name="Google Shape;78;g237658e7265_0_1967"/>
          <p:cNvSpPr txBox="1"/>
          <p:nvPr>
            <p:ph idx="6" type="body"/>
          </p:nvPr>
        </p:nvSpPr>
        <p:spPr>
          <a:xfrm>
            <a:off x="334122"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 name="Google Shape;79;g237658e7265_0_1967"/>
          <p:cNvSpPr txBox="1"/>
          <p:nvPr>
            <p:ph idx="7" type="body"/>
          </p:nvPr>
        </p:nvSpPr>
        <p:spPr>
          <a:xfrm>
            <a:off x="4841460"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g237658e7265_0_1967"/>
          <p:cNvSpPr txBox="1"/>
          <p:nvPr>
            <p:ph idx="8" type="body"/>
          </p:nvPr>
        </p:nvSpPr>
        <p:spPr>
          <a:xfrm>
            <a:off x="7095128" y="3177201"/>
            <a:ext cx="1714800" cy="791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g237658e7265_0_196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g237658e7265_0_196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3" name="Google Shape;83;g237658e7265_0_1967"/>
          <p:cNvGrpSpPr/>
          <p:nvPr/>
        </p:nvGrpSpPr>
        <p:grpSpPr>
          <a:xfrm>
            <a:off x="660557" y="1511294"/>
            <a:ext cx="1045803" cy="1073064"/>
            <a:chOff x="660557" y="1511294"/>
            <a:chExt cx="1045803" cy="1073064"/>
          </a:xfrm>
        </p:grpSpPr>
        <p:sp>
          <p:nvSpPr>
            <p:cNvPr id="84" name="Google Shape;84;g237658e7265_0_1967"/>
            <p:cNvSpPr/>
            <p:nvPr/>
          </p:nvSpPr>
          <p:spPr>
            <a:xfrm>
              <a:off x="660557" y="1627358"/>
              <a:ext cx="957000" cy="9570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5" name="Google Shape;85;g237658e7265_0_1967"/>
            <p:cNvSpPr/>
            <p:nvPr/>
          </p:nvSpPr>
          <p:spPr>
            <a:xfrm rot="10800000">
              <a:off x="749360" y="1511294"/>
              <a:ext cx="957000" cy="9570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86" name="Google Shape;86;g237658e7265_0_1967"/>
          <p:cNvGrpSpPr/>
          <p:nvPr/>
        </p:nvGrpSpPr>
        <p:grpSpPr>
          <a:xfrm>
            <a:off x="2922307" y="1511294"/>
            <a:ext cx="1045803" cy="1073064"/>
            <a:chOff x="660557" y="1511294"/>
            <a:chExt cx="1045803" cy="1073064"/>
          </a:xfrm>
        </p:grpSpPr>
        <p:sp>
          <p:nvSpPr>
            <p:cNvPr id="87" name="Google Shape;87;g237658e7265_0_1967"/>
            <p:cNvSpPr/>
            <p:nvPr/>
          </p:nvSpPr>
          <p:spPr>
            <a:xfrm>
              <a:off x="660557" y="1627358"/>
              <a:ext cx="957000" cy="9570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8" name="Google Shape;88;g237658e7265_0_1967"/>
            <p:cNvSpPr/>
            <p:nvPr/>
          </p:nvSpPr>
          <p:spPr>
            <a:xfrm rot="10800000">
              <a:off x="749360" y="1511294"/>
              <a:ext cx="957000" cy="9570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89" name="Google Shape;89;g237658e7265_0_1967"/>
          <p:cNvGrpSpPr/>
          <p:nvPr/>
        </p:nvGrpSpPr>
        <p:grpSpPr>
          <a:xfrm>
            <a:off x="5184057" y="1511294"/>
            <a:ext cx="1045803" cy="1073064"/>
            <a:chOff x="660557" y="1511294"/>
            <a:chExt cx="1045803" cy="1073064"/>
          </a:xfrm>
        </p:grpSpPr>
        <p:sp>
          <p:nvSpPr>
            <p:cNvPr id="90" name="Google Shape;90;g237658e7265_0_1967"/>
            <p:cNvSpPr/>
            <p:nvPr/>
          </p:nvSpPr>
          <p:spPr>
            <a:xfrm>
              <a:off x="660557" y="1627358"/>
              <a:ext cx="957000" cy="9570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1" name="Google Shape;91;g237658e7265_0_1967"/>
            <p:cNvSpPr/>
            <p:nvPr/>
          </p:nvSpPr>
          <p:spPr>
            <a:xfrm rot="10800000">
              <a:off x="749360" y="1511294"/>
              <a:ext cx="957000" cy="9570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2" name="Google Shape;92;g237658e7265_0_1967"/>
          <p:cNvGrpSpPr/>
          <p:nvPr/>
        </p:nvGrpSpPr>
        <p:grpSpPr>
          <a:xfrm>
            <a:off x="7433953" y="1509519"/>
            <a:ext cx="1045803" cy="1073064"/>
            <a:chOff x="660557" y="1511294"/>
            <a:chExt cx="1045803" cy="1073064"/>
          </a:xfrm>
        </p:grpSpPr>
        <p:sp>
          <p:nvSpPr>
            <p:cNvPr id="93" name="Google Shape;93;g237658e7265_0_1967"/>
            <p:cNvSpPr/>
            <p:nvPr/>
          </p:nvSpPr>
          <p:spPr>
            <a:xfrm>
              <a:off x="660557" y="1627358"/>
              <a:ext cx="957000" cy="9570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4" name="Google Shape;94;g237658e7265_0_1967"/>
            <p:cNvSpPr/>
            <p:nvPr/>
          </p:nvSpPr>
          <p:spPr>
            <a:xfrm rot="10800000">
              <a:off x="749360" y="1511294"/>
              <a:ext cx="957000" cy="9570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929" name="Shape 929"/>
        <p:cNvGrpSpPr/>
        <p:nvPr/>
      </p:nvGrpSpPr>
      <p:grpSpPr>
        <a:xfrm>
          <a:off x="0" y="0"/>
          <a:ext cx="0" cy="0"/>
          <a:chOff x="0" y="0"/>
          <a:chExt cx="0" cy="0"/>
        </a:xfrm>
      </p:grpSpPr>
      <p:pic>
        <p:nvPicPr>
          <p:cNvPr descr="Shape&#10;&#10;Description automatically generated with low confidence" id="930" name="Google Shape;930;g22ec255c461_0_5189"/>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931" name="Google Shape;931;g22ec255c461_0_5189"/>
          <p:cNvSpPr/>
          <p:nvPr/>
        </p:nvSpPr>
        <p:spPr>
          <a:xfrm>
            <a:off x="-103694" y="1569006"/>
            <a:ext cx="4577100" cy="2004900"/>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932" name="Google Shape;932;g22ec255c461_0_5189"/>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g22ec255c461_0_5189"/>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34" name="Google Shape;934;g22ec255c461_0_5189"/>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935" name="Shape 935"/>
        <p:cNvGrpSpPr/>
        <p:nvPr/>
      </p:nvGrpSpPr>
      <p:grpSpPr>
        <a:xfrm>
          <a:off x="0" y="0"/>
          <a:ext cx="0" cy="0"/>
          <a:chOff x="0" y="0"/>
          <a:chExt cx="0" cy="0"/>
        </a:xfrm>
      </p:grpSpPr>
      <p:pic>
        <p:nvPicPr>
          <p:cNvPr descr="Shape&#10;&#10;Description automatically generated with low confidence" id="936" name="Google Shape;936;g22ec255c461_0_5195"/>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937" name="Google Shape;937;g22ec255c461_0_5195"/>
          <p:cNvSpPr/>
          <p:nvPr/>
        </p:nvSpPr>
        <p:spPr>
          <a:xfrm>
            <a:off x="-103694" y="1569006"/>
            <a:ext cx="4577100" cy="2004900"/>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938" name="Google Shape;938;g22ec255c461_0_5195"/>
          <p:cNvSpPr txBox="1"/>
          <p:nvPr>
            <p:ph idx="1" type="body"/>
          </p:nvPr>
        </p:nvSpPr>
        <p:spPr>
          <a:xfrm>
            <a:off x="499535" y="1895003"/>
            <a:ext cx="3413400" cy="34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9" name="Google Shape;939;g22ec255c461_0_5195"/>
          <p:cNvSpPr txBox="1"/>
          <p:nvPr>
            <p:ph idx="2" type="body"/>
          </p:nvPr>
        </p:nvSpPr>
        <p:spPr>
          <a:xfrm>
            <a:off x="499535" y="2323628"/>
            <a:ext cx="3413400" cy="92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40" name="Google Shape;940;g22ec255c461_0_5195"/>
          <p:cNvPicPr preferRelativeResize="0"/>
          <p:nvPr/>
        </p:nvPicPr>
        <p:blipFill rotWithShape="1">
          <a:blip r:embed="rId3">
            <a:alphaModFix/>
          </a:blip>
          <a:srcRect b="2258" l="11596" r="7410" t="10542"/>
          <a:stretch/>
        </p:blipFill>
        <p:spPr>
          <a:xfrm flipH="1">
            <a:off x="4961318" y="472968"/>
            <a:ext cx="3982985" cy="428822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941" name="Shape 941"/>
        <p:cNvGrpSpPr/>
        <p:nvPr/>
      </p:nvGrpSpPr>
      <p:grpSpPr>
        <a:xfrm>
          <a:off x="0" y="0"/>
          <a:ext cx="0" cy="0"/>
          <a:chOff x="0" y="0"/>
          <a:chExt cx="0" cy="0"/>
        </a:xfrm>
      </p:grpSpPr>
      <p:sp>
        <p:nvSpPr>
          <p:cNvPr id="942" name="Google Shape;942;g22ec255c461_0_5201"/>
          <p:cNvSpPr/>
          <p:nvPr/>
        </p:nvSpPr>
        <p:spPr>
          <a:xfrm>
            <a:off x="-1"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943" name="Google Shape;943;g22ec255c461_0_5201"/>
          <p:cNvPicPr preferRelativeResize="0"/>
          <p:nvPr/>
        </p:nvPicPr>
        <p:blipFill rotWithShape="1">
          <a:blip r:embed="rId2">
            <a:alphaModFix/>
          </a:blip>
          <a:srcRect b="0" l="0" r="0" t="0"/>
          <a:stretch/>
        </p:blipFill>
        <p:spPr>
          <a:xfrm>
            <a:off x="0" y="0"/>
            <a:ext cx="9143988" cy="5143492"/>
          </a:xfrm>
          <a:prstGeom prst="rect">
            <a:avLst/>
          </a:prstGeom>
          <a:noFill/>
          <a:ln>
            <a:noFill/>
          </a:ln>
        </p:spPr>
      </p:pic>
      <p:sp>
        <p:nvSpPr>
          <p:cNvPr id="944" name="Google Shape;944;g22ec255c461_0_5201"/>
          <p:cNvSpPr/>
          <p:nvPr/>
        </p:nvSpPr>
        <p:spPr>
          <a:xfrm>
            <a:off x="-355599" y="1812143"/>
            <a:ext cx="3271500" cy="1519200"/>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5" name="Google Shape;945;g22ec255c461_0_5201"/>
          <p:cNvSpPr/>
          <p:nvPr/>
        </p:nvSpPr>
        <p:spPr>
          <a:xfrm>
            <a:off x="0" y="2128758"/>
            <a:ext cx="168300" cy="885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6" name="Google Shape;946;g22ec255c461_0_5201"/>
          <p:cNvSpPr txBox="1"/>
          <p:nvPr>
            <p:ph type="title"/>
          </p:nvPr>
        </p:nvSpPr>
        <p:spPr>
          <a:xfrm>
            <a:off x="375977" y="2159935"/>
            <a:ext cx="2143800" cy="8274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7" name="Google Shape;947;g22ec255c461_0_5201"/>
          <p:cNvSpPr/>
          <p:nvPr>
            <p:ph idx="2" type="pic"/>
          </p:nvPr>
        </p:nvSpPr>
        <p:spPr>
          <a:xfrm>
            <a:off x="4890673" y="538480"/>
            <a:ext cx="3958500" cy="4208700"/>
          </a:xfrm>
          <a:prstGeom prst="rect">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948" name="Shape 948"/>
        <p:cNvGrpSpPr/>
        <p:nvPr/>
      </p:nvGrpSpPr>
      <p:grpSpPr>
        <a:xfrm>
          <a:off x="0" y="0"/>
          <a:ext cx="0" cy="0"/>
          <a:chOff x="0" y="0"/>
          <a:chExt cx="0" cy="0"/>
        </a:xfrm>
      </p:grpSpPr>
      <p:pic>
        <p:nvPicPr>
          <p:cNvPr descr="Shape&#10;&#10;Description automatically generated with low confidence" id="949" name="Google Shape;949;g22ec255c461_0_5208"/>
          <p:cNvPicPr preferRelativeResize="0"/>
          <p:nvPr/>
        </p:nvPicPr>
        <p:blipFill rotWithShape="1">
          <a:blip r:embed="rId2">
            <a:alphaModFix/>
          </a:blip>
          <a:srcRect b="0" l="0" r="0" t="0"/>
          <a:stretch/>
        </p:blipFill>
        <p:spPr>
          <a:xfrm>
            <a:off x="0" y="0"/>
            <a:ext cx="9143988" cy="5143492"/>
          </a:xfrm>
          <a:prstGeom prst="rect">
            <a:avLst/>
          </a:prstGeom>
          <a:noFill/>
          <a:ln>
            <a:noFill/>
          </a:ln>
        </p:spPr>
      </p:pic>
      <p:pic>
        <p:nvPicPr>
          <p:cNvPr id="950" name="Google Shape;950;g22ec255c461_0_5208"/>
          <p:cNvPicPr preferRelativeResize="0"/>
          <p:nvPr/>
        </p:nvPicPr>
        <p:blipFill rotWithShape="1">
          <a:blip r:embed="rId3">
            <a:alphaModFix/>
          </a:blip>
          <a:srcRect b="52399" l="16484" r="16531" t="8799"/>
          <a:stretch/>
        </p:blipFill>
        <p:spPr>
          <a:xfrm>
            <a:off x="1035361" y="596414"/>
            <a:ext cx="7073280" cy="4097295"/>
          </a:xfrm>
          <a:prstGeom prst="rect">
            <a:avLst/>
          </a:prstGeom>
          <a:noFill/>
          <a:ln>
            <a:noFill/>
          </a:ln>
        </p:spPr>
      </p:pic>
      <p:sp>
        <p:nvSpPr>
          <p:cNvPr id="951" name="Google Shape;951;g22ec255c461_0_5208"/>
          <p:cNvSpPr txBox="1"/>
          <p:nvPr>
            <p:ph idx="1" type="body"/>
          </p:nvPr>
        </p:nvSpPr>
        <p:spPr>
          <a:xfrm>
            <a:off x="2125659" y="1098087"/>
            <a:ext cx="4892700" cy="2947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952" name="Shape 952"/>
        <p:cNvGrpSpPr/>
        <p:nvPr/>
      </p:nvGrpSpPr>
      <p:grpSpPr>
        <a:xfrm>
          <a:off x="0" y="0"/>
          <a:ext cx="0" cy="0"/>
          <a:chOff x="0" y="0"/>
          <a:chExt cx="0" cy="0"/>
        </a:xfrm>
      </p:grpSpPr>
      <p:sp>
        <p:nvSpPr>
          <p:cNvPr id="953" name="Google Shape;953;g22ec255c461_0_52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954" name="Google Shape;954;g22ec255c461_0_52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955" name="Google Shape;955;g22ec255c461_0_5212"/>
          <p:cNvPicPr preferRelativeResize="0"/>
          <p:nvPr/>
        </p:nvPicPr>
        <p:blipFill rotWithShape="1">
          <a:blip r:embed="rId3">
            <a:alphaModFix/>
          </a:blip>
          <a:srcRect b="0" l="0" r="0" t="0"/>
          <a:stretch/>
        </p:blipFill>
        <p:spPr>
          <a:xfrm>
            <a:off x="652061" y="192491"/>
            <a:ext cx="7839875" cy="4758518"/>
          </a:xfrm>
          <a:prstGeom prst="rect">
            <a:avLst/>
          </a:prstGeom>
          <a:noFill/>
          <a:ln>
            <a:noFill/>
          </a:ln>
        </p:spPr>
      </p:pic>
      <p:sp>
        <p:nvSpPr>
          <p:cNvPr id="956" name="Google Shape;956;g22ec255c461_0_5212"/>
          <p:cNvSpPr txBox="1"/>
          <p:nvPr>
            <p:ph idx="1" type="body"/>
          </p:nvPr>
        </p:nvSpPr>
        <p:spPr>
          <a:xfrm>
            <a:off x="3087599" y="1365640"/>
            <a:ext cx="2968800" cy="450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957" name="Google Shape;957;g22ec255c461_0_5212"/>
          <p:cNvCxnSpPr/>
          <p:nvPr/>
        </p:nvCxnSpPr>
        <p:spPr>
          <a:xfrm>
            <a:off x="4069889" y="1814037"/>
            <a:ext cx="987600" cy="0"/>
          </a:xfrm>
          <a:prstGeom prst="straightConnector1">
            <a:avLst/>
          </a:prstGeom>
          <a:noFill/>
          <a:ln cap="flat" cmpd="sng" w="19050">
            <a:solidFill>
              <a:srgbClr val="BD8738"/>
            </a:solidFill>
            <a:prstDash val="solid"/>
            <a:miter lim="800000"/>
            <a:headEnd len="sm" w="sm" type="none"/>
            <a:tailEnd len="sm" w="sm" type="none"/>
          </a:ln>
        </p:spPr>
      </p:cxnSp>
      <p:cxnSp>
        <p:nvCxnSpPr>
          <p:cNvPr id="958" name="Google Shape;958;g22ec255c461_0_5212"/>
          <p:cNvCxnSpPr/>
          <p:nvPr/>
        </p:nvCxnSpPr>
        <p:spPr>
          <a:xfrm>
            <a:off x="3996377"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959" name="Google Shape;959;g22ec255c461_0_5212"/>
          <p:cNvCxnSpPr/>
          <p:nvPr/>
        </p:nvCxnSpPr>
        <p:spPr>
          <a:xfrm>
            <a:off x="4033133"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960" name="Google Shape;960;g22ec255c461_0_5212"/>
          <p:cNvCxnSpPr/>
          <p:nvPr/>
        </p:nvCxnSpPr>
        <p:spPr>
          <a:xfrm>
            <a:off x="5075539" y="1814037"/>
            <a:ext cx="18600" cy="0"/>
          </a:xfrm>
          <a:prstGeom prst="straightConnector1">
            <a:avLst/>
          </a:prstGeom>
          <a:noFill/>
          <a:ln cap="flat" cmpd="sng" w="19050">
            <a:solidFill>
              <a:srgbClr val="BD8738"/>
            </a:solidFill>
            <a:prstDash val="solid"/>
            <a:round/>
            <a:headEnd len="sm" w="sm" type="none"/>
            <a:tailEnd len="sm" w="sm" type="none"/>
          </a:ln>
        </p:spPr>
      </p:cxnSp>
      <p:cxnSp>
        <p:nvCxnSpPr>
          <p:cNvPr id="961" name="Google Shape;961;g22ec255c461_0_5212"/>
          <p:cNvCxnSpPr/>
          <p:nvPr/>
        </p:nvCxnSpPr>
        <p:spPr>
          <a:xfrm>
            <a:off x="5107533" y="1814037"/>
            <a:ext cx="18600" cy="0"/>
          </a:xfrm>
          <a:prstGeom prst="straightConnector1">
            <a:avLst/>
          </a:prstGeom>
          <a:noFill/>
          <a:ln cap="flat" cmpd="sng" w="19050">
            <a:solidFill>
              <a:srgbClr val="BD8738"/>
            </a:solidFill>
            <a:prstDash val="solid"/>
            <a:round/>
            <a:headEnd len="sm" w="sm" type="none"/>
            <a:tailEnd len="sm" w="sm" type="none"/>
          </a:ln>
        </p:spPr>
      </p:cxnSp>
      <p:sp>
        <p:nvSpPr>
          <p:cNvPr id="962" name="Google Shape;962;g22ec255c461_0_5212"/>
          <p:cNvSpPr txBox="1"/>
          <p:nvPr>
            <p:ph idx="2" type="body"/>
          </p:nvPr>
        </p:nvSpPr>
        <p:spPr>
          <a:xfrm>
            <a:off x="2552700" y="2110157"/>
            <a:ext cx="4038600" cy="1992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963" name="Shape 963"/>
        <p:cNvGrpSpPr/>
        <p:nvPr/>
      </p:nvGrpSpPr>
      <p:grpSpPr>
        <a:xfrm>
          <a:off x="0" y="0"/>
          <a:ext cx="0" cy="0"/>
          <a:chOff x="0" y="0"/>
          <a:chExt cx="0" cy="0"/>
        </a:xfrm>
      </p:grpSpPr>
      <p:pic>
        <p:nvPicPr>
          <p:cNvPr descr="Shape&#10;&#10;Description automatically generated with low confidence" id="964" name="Google Shape;964;g22ec255c461_0_522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965" name="Google Shape;965;g22ec255c461_0_5223"/>
          <p:cNvGrpSpPr/>
          <p:nvPr/>
        </p:nvGrpSpPr>
        <p:grpSpPr>
          <a:xfrm>
            <a:off x="240076" y="2283836"/>
            <a:ext cx="8664246" cy="930835"/>
            <a:chOff x="198438" y="775483"/>
            <a:chExt cx="8634888" cy="927681"/>
          </a:xfrm>
        </p:grpSpPr>
        <p:pic>
          <p:nvPicPr>
            <p:cNvPr id="966" name="Google Shape;966;g22ec255c461_0_5223"/>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967" name="Google Shape;967;g22ec255c461_0_5223"/>
            <p:cNvSpPr txBox="1"/>
            <p:nvPr/>
          </p:nvSpPr>
          <p:spPr>
            <a:xfrm>
              <a:off x="1373561"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968" name="Google Shape;968;g22ec255c461_0_5223"/>
            <p:cNvSpPr txBox="1"/>
            <p:nvPr/>
          </p:nvSpPr>
          <p:spPr>
            <a:xfrm>
              <a:off x="331586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969" name="Google Shape;969;g22ec255c461_0_5223"/>
            <p:cNvSpPr txBox="1"/>
            <p:nvPr/>
          </p:nvSpPr>
          <p:spPr>
            <a:xfrm>
              <a:off x="5225949"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970" name="Google Shape;970;g22ec255c461_0_5223"/>
            <p:cNvSpPr txBox="1"/>
            <p:nvPr/>
          </p:nvSpPr>
          <p:spPr>
            <a:xfrm>
              <a:off x="7168257" y="1093639"/>
              <a:ext cx="504600" cy="291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971" name="Google Shape;971;g22ec255c461_0_5223"/>
          <p:cNvSpPr txBox="1"/>
          <p:nvPr>
            <p:ph idx="1" type="body"/>
          </p:nvPr>
        </p:nvSpPr>
        <p:spPr>
          <a:xfrm>
            <a:off x="590581"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2" name="Google Shape;972;g22ec255c461_0_5223"/>
          <p:cNvSpPr txBox="1"/>
          <p:nvPr>
            <p:ph idx="2" type="body"/>
          </p:nvPr>
        </p:nvSpPr>
        <p:spPr>
          <a:xfrm>
            <a:off x="2539407"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g22ec255c461_0_5223"/>
          <p:cNvSpPr txBox="1"/>
          <p:nvPr>
            <p:ph idx="3" type="body"/>
          </p:nvPr>
        </p:nvSpPr>
        <p:spPr>
          <a:xfrm>
            <a:off x="6404724" y="3425008"/>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4" name="Google Shape;974;g22ec255c461_0_5223"/>
          <p:cNvSpPr txBox="1"/>
          <p:nvPr>
            <p:ph idx="4" type="body"/>
          </p:nvPr>
        </p:nvSpPr>
        <p:spPr>
          <a:xfrm>
            <a:off x="4455898" y="1746274"/>
            <a:ext cx="2163600" cy="327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g22ec255c461_0_522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g22ec255c461_0_5223"/>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977" name="Shape 977"/>
        <p:cNvGrpSpPr/>
        <p:nvPr/>
      </p:nvGrpSpPr>
      <p:grpSpPr>
        <a:xfrm>
          <a:off x="0" y="0"/>
          <a:ext cx="0" cy="0"/>
          <a:chOff x="0" y="0"/>
          <a:chExt cx="0" cy="0"/>
        </a:xfrm>
      </p:grpSpPr>
      <p:pic>
        <p:nvPicPr>
          <p:cNvPr descr="Shape&#10;&#10;Description automatically generated with low confidence" id="978" name="Google Shape;978;g22ec255c461_0_52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79" name="Google Shape;979;g22ec255c461_0_5237"/>
          <p:cNvSpPr/>
          <p:nvPr/>
        </p:nvSpPr>
        <p:spPr>
          <a:xfrm>
            <a:off x="775398" y="1631221"/>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0" name="Google Shape;980;g22ec255c461_0_5237"/>
          <p:cNvSpPr/>
          <p:nvPr/>
        </p:nvSpPr>
        <p:spPr>
          <a:xfrm>
            <a:off x="777473" y="3291039"/>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1" name="Google Shape;981;g22ec255c461_0_5237"/>
          <p:cNvSpPr/>
          <p:nvPr/>
        </p:nvSpPr>
        <p:spPr>
          <a:xfrm>
            <a:off x="5148140" y="1631221"/>
            <a:ext cx="940500" cy="9405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2" name="Google Shape;982;g22ec255c461_0_5237"/>
          <p:cNvSpPr/>
          <p:nvPr/>
        </p:nvSpPr>
        <p:spPr>
          <a:xfrm>
            <a:off x="5150215" y="3291039"/>
            <a:ext cx="940500" cy="940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3" name="Google Shape;983;g22ec255c461_0_5237"/>
          <p:cNvSpPr txBox="1"/>
          <p:nvPr>
            <p:ph idx="1" type="body"/>
          </p:nvPr>
        </p:nvSpPr>
        <p:spPr>
          <a:xfrm>
            <a:off x="1877630"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84" name="Google Shape;984;g22ec255c461_0_5237"/>
          <p:cNvSpPr txBox="1"/>
          <p:nvPr>
            <p:ph idx="2" type="body"/>
          </p:nvPr>
        </p:nvSpPr>
        <p:spPr>
          <a:xfrm>
            <a:off x="6243215" y="1703516"/>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85" name="Google Shape;985;g22ec255c461_0_5237"/>
          <p:cNvSpPr txBox="1"/>
          <p:nvPr>
            <p:ph idx="3" type="body"/>
          </p:nvPr>
        </p:nvSpPr>
        <p:spPr>
          <a:xfrm>
            <a:off x="1877630"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86" name="Google Shape;986;g22ec255c461_0_5237"/>
          <p:cNvSpPr txBox="1"/>
          <p:nvPr>
            <p:ph idx="4" type="body"/>
          </p:nvPr>
        </p:nvSpPr>
        <p:spPr>
          <a:xfrm>
            <a:off x="6243215" y="3365327"/>
            <a:ext cx="2237100" cy="805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87" name="Google Shape;987;g22ec255c461_0_5237"/>
          <p:cNvSpPr/>
          <p:nvPr>
            <p:ph idx="5" type="pic"/>
          </p:nvPr>
        </p:nvSpPr>
        <p:spPr>
          <a:xfrm>
            <a:off x="784630" y="1640956"/>
            <a:ext cx="931200" cy="930900"/>
          </a:xfrm>
          <a:prstGeom prst="rect">
            <a:avLst/>
          </a:prstGeom>
          <a:noFill/>
          <a:ln>
            <a:noFill/>
          </a:ln>
        </p:spPr>
      </p:sp>
      <p:sp>
        <p:nvSpPr>
          <p:cNvPr id="988" name="Google Shape;988;g22ec255c461_0_5237"/>
          <p:cNvSpPr/>
          <p:nvPr>
            <p:ph idx="6" type="pic"/>
          </p:nvPr>
        </p:nvSpPr>
        <p:spPr>
          <a:xfrm>
            <a:off x="5150215" y="1640956"/>
            <a:ext cx="931200" cy="930900"/>
          </a:xfrm>
          <a:prstGeom prst="rect">
            <a:avLst/>
          </a:prstGeom>
          <a:noFill/>
          <a:ln>
            <a:noFill/>
          </a:ln>
        </p:spPr>
      </p:sp>
      <p:sp>
        <p:nvSpPr>
          <p:cNvPr id="989" name="Google Shape;989;g22ec255c461_0_5237"/>
          <p:cNvSpPr/>
          <p:nvPr>
            <p:ph idx="7" type="pic"/>
          </p:nvPr>
        </p:nvSpPr>
        <p:spPr>
          <a:xfrm>
            <a:off x="784630" y="3302767"/>
            <a:ext cx="931200" cy="930900"/>
          </a:xfrm>
          <a:prstGeom prst="rect">
            <a:avLst/>
          </a:prstGeom>
          <a:noFill/>
          <a:ln>
            <a:noFill/>
          </a:ln>
        </p:spPr>
      </p:sp>
      <p:sp>
        <p:nvSpPr>
          <p:cNvPr id="990" name="Google Shape;990;g22ec255c461_0_5237"/>
          <p:cNvSpPr/>
          <p:nvPr>
            <p:ph idx="8" type="pic"/>
          </p:nvPr>
        </p:nvSpPr>
        <p:spPr>
          <a:xfrm>
            <a:off x="5150215" y="3302767"/>
            <a:ext cx="931200" cy="930900"/>
          </a:xfrm>
          <a:prstGeom prst="rect">
            <a:avLst/>
          </a:prstGeom>
          <a:noFill/>
          <a:ln>
            <a:noFill/>
          </a:ln>
        </p:spPr>
      </p:sp>
      <p:sp>
        <p:nvSpPr>
          <p:cNvPr id="991" name="Google Shape;991;g22ec255c461_0_523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g22ec255c461_0_5237"/>
          <p:cNvSpPr/>
          <p:nvPr/>
        </p:nvSpPr>
        <p:spPr>
          <a:xfrm>
            <a:off x="0" y="202405"/>
            <a:ext cx="135600" cy="344100"/>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993" name="Shape 993"/>
        <p:cNvGrpSpPr/>
        <p:nvPr/>
      </p:nvGrpSpPr>
      <p:grpSpPr>
        <a:xfrm>
          <a:off x="0" y="0"/>
          <a:ext cx="0" cy="0"/>
          <a:chOff x="0" y="0"/>
          <a:chExt cx="0" cy="0"/>
        </a:xfrm>
      </p:grpSpPr>
      <p:sp>
        <p:nvSpPr>
          <p:cNvPr id="994" name="Google Shape;994;g22ec255c461_0_527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95" name="Google Shape;995;g22ec255c461_0_527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996" name="Google Shape;996;g22ec255c461_0_5273"/>
          <p:cNvGrpSpPr/>
          <p:nvPr/>
        </p:nvGrpSpPr>
        <p:grpSpPr>
          <a:xfrm>
            <a:off x="3907491" y="3547977"/>
            <a:ext cx="1329000" cy="71700"/>
            <a:chOff x="3837640" y="2865532"/>
            <a:chExt cx="1329000" cy="71700"/>
          </a:xfrm>
        </p:grpSpPr>
        <p:sp>
          <p:nvSpPr>
            <p:cNvPr id="997" name="Google Shape;997;g22ec255c461_0_5273"/>
            <p:cNvSpPr/>
            <p:nvPr/>
          </p:nvSpPr>
          <p:spPr>
            <a:xfrm>
              <a:off x="45361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98" name="Google Shape;998;g22ec255c461_0_5273"/>
            <p:cNvSpPr/>
            <p:nvPr/>
          </p:nvSpPr>
          <p:spPr>
            <a:xfrm>
              <a:off x="43964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99" name="Google Shape;999;g22ec255c461_0_5273"/>
            <p:cNvSpPr/>
            <p:nvPr/>
          </p:nvSpPr>
          <p:spPr>
            <a:xfrm>
              <a:off x="42567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0" name="Google Shape;1000;g22ec255c461_0_5273"/>
            <p:cNvSpPr/>
            <p:nvPr/>
          </p:nvSpPr>
          <p:spPr>
            <a:xfrm>
              <a:off x="41170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1" name="Google Shape;1001;g22ec255c461_0_5273"/>
            <p:cNvSpPr/>
            <p:nvPr/>
          </p:nvSpPr>
          <p:spPr>
            <a:xfrm>
              <a:off x="39773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2" name="Google Shape;1002;g22ec255c461_0_5273"/>
            <p:cNvSpPr/>
            <p:nvPr/>
          </p:nvSpPr>
          <p:spPr>
            <a:xfrm>
              <a:off x="3837640" y="2865532"/>
              <a:ext cx="71700" cy="71700"/>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3" name="Google Shape;1003;g22ec255c461_0_5273"/>
            <p:cNvSpPr/>
            <p:nvPr/>
          </p:nvSpPr>
          <p:spPr>
            <a:xfrm>
              <a:off x="50949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4" name="Google Shape;1004;g22ec255c461_0_5273"/>
            <p:cNvSpPr/>
            <p:nvPr/>
          </p:nvSpPr>
          <p:spPr>
            <a:xfrm>
              <a:off x="49552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5" name="Google Shape;1005;g22ec255c461_0_5273"/>
            <p:cNvSpPr/>
            <p:nvPr/>
          </p:nvSpPr>
          <p:spPr>
            <a:xfrm>
              <a:off x="48155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6" name="Google Shape;1006;g22ec255c461_0_5273"/>
            <p:cNvSpPr/>
            <p:nvPr/>
          </p:nvSpPr>
          <p:spPr>
            <a:xfrm>
              <a:off x="4675840" y="2865532"/>
              <a:ext cx="71700" cy="7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007" name="Google Shape;1007;g22ec255c461_0_5273"/>
          <p:cNvSpPr txBox="1"/>
          <p:nvPr>
            <p:ph idx="1" type="body"/>
          </p:nvPr>
        </p:nvSpPr>
        <p:spPr>
          <a:xfrm>
            <a:off x="688975" y="1574318"/>
            <a:ext cx="7766100" cy="17940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008" name="Shape 1008"/>
        <p:cNvGrpSpPr/>
        <p:nvPr/>
      </p:nvGrpSpPr>
      <p:grpSpPr>
        <a:xfrm>
          <a:off x="0" y="0"/>
          <a:ext cx="0" cy="0"/>
          <a:chOff x="0" y="0"/>
          <a:chExt cx="0" cy="0"/>
        </a:xfrm>
      </p:grpSpPr>
      <p:pic>
        <p:nvPicPr>
          <p:cNvPr descr="Background pattern&#10;&#10;Description automatically generated with medium confidence" id="1009" name="Google Shape;1009;g22ec255c461_0_5288"/>
          <p:cNvPicPr preferRelativeResize="0"/>
          <p:nvPr/>
        </p:nvPicPr>
        <p:blipFill rotWithShape="1">
          <a:blip r:embed="rId2">
            <a:alphaModFix/>
          </a:blip>
          <a:srcRect b="0" l="0" r="0" t="0"/>
          <a:stretch/>
        </p:blipFill>
        <p:spPr>
          <a:xfrm>
            <a:off x="0" y="0"/>
            <a:ext cx="9144000" cy="5143499"/>
          </a:xfrm>
          <a:prstGeom prst="rect">
            <a:avLst/>
          </a:prstGeom>
          <a:noFill/>
          <a:ln>
            <a:noFill/>
          </a:ln>
        </p:spPr>
      </p:pic>
      <p:pic>
        <p:nvPicPr>
          <p:cNvPr descr="A group of people sitting at a table&#10;&#10;Description automatically generated with low confidence" id="1010" name="Google Shape;1010;g22ec255c461_0_5288"/>
          <p:cNvPicPr preferRelativeResize="0"/>
          <p:nvPr/>
        </p:nvPicPr>
        <p:blipFill rotWithShape="1">
          <a:blip r:embed="rId3">
            <a:alphaModFix/>
          </a:blip>
          <a:srcRect b="0" l="11613" r="0" t="29183"/>
          <a:stretch/>
        </p:blipFill>
        <p:spPr>
          <a:xfrm>
            <a:off x="4864308" y="0"/>
            <a:ext cx="4279693" cy="5143500"/>
          </a:xfrm>
          <a:prstGeom prst="rect">
            <a:avLst/>
          </a:prstGeom>
          <a:noFill/>
          <a:ln>
            <a:noFill/>
          </a:ln>
        </p:spPr>
      </p:pic>
      <p:pic>
        <p:nvPicPr>
          <p:cNvPr descr="Shape&#10;&#10;Description automatically generated with low confidence" id="1011" name="Google Shape;1011;g22ec255c461_0_5288"/>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012" name="Google Shape;1012;g22ec255c461_0_5288"/>
          <p:cNvSpPr/>
          <p:nvPr/>
        </p:nvSpPr>
        <p:spPr>
          <a:xfrm>
            <a:off x="0" y="1107751"/>
            <a:ext cx="4864200" cy="292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013" name="Google Shape;1013;g22ec255c461_0_5288"/>
          <p:cNvSpPr/>
          <p:nvPr/>
        </p:nvSpPr>
        <p:spPr>
          <a:xfrm>
            <a:off x="185197" y="1339045"/>
            <a:ext cx="69300" cy="2465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4" name="Google Shape;1014;g22ec255c461_0_5288"/>
          <p:cNvSpPr txBox="1"/>
          <p:nvPr>
            <p:ph type="title"/>
          </p:nvPr>
        </p:nvSpPr>
        <p:spPr>
          <a:xfrm>
            <a:off x="387873" y="1377777"/>
            <a:ext cx="3421500" cy="459300"/>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g22ec255c461_0_5288"/>
          <p:cNvSpPr txBox="1"/>
          <p:nvPr>
            <p:ph idx="1" type="body"/>
          </p:nvPr>
        </p:nvSpPr>
        <p:spPr>
          <a:xfrm>
            <a:off x="387873" y="1985160"/>
            <a:ext cx="4343100" cy="18192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016" name="Shape 1016"/>
        <p:cNvGrpSpPr/>
        <p:nvPr/>
      </p:nvGrpSpPr>
      <p:grpSpPr>
        <a:xfrm>
          <a:off x="0" y="0"/>
          <a:ext cx="0" cy="0"/>
          <a:chOff x="0" y="0"/>
          <a:chExt cx="0" cy="0"/>
        </a:xfrm>
      </p:grpSpPr>
      <p:pic>
        <p:nvPicPr>
          <p:cNvPr descr="Background pattern&#10;&#10;Description automatically generated" id="1017" name="Google Shape;1017;g22ec255c461_0_529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018" name="Google Shape;1018;g22ec255c461_0_5296"/>
          <p:cNvPicPr preferRelativeResize="0"/>
          <p:nvPr/>
        </p:nvPicPr>
        <p:blipFill rotWithShape="1">
          <a:blip r:embed="rId3">
            <a:alphaModFix/>
          </a:blip>
          <a:srcRect b="0" l="0" r="0" t="0"/>
          <a:stretch/>
        </p:blipFill>
        <p:spPr>
          <a:xfrm>
            <a:off x="0" y="0"/>
            <a:ext cx="9143988" cy="5143492"/>
          </a:xfrm>
          <a:prstGeom prst="rect">
            <a:avLst/>
          </a:prstGeom>
          <a:noFill/>
          <a:ln>
            <a:noFill/>
          </a:ln>
        </p:spPr>
      </p:pic>
      <p:grpSp>
        <p:nvGrpSpPr>
          <p:cNvPr id="1019" name="Google Shape;1019;g22ec255c461_0_5296"/>
          <p:cNvGrpSpPr/>
          <p:nvPr/>
        </p:nvGrpSpPr>
        <p:grpSpPr>
          <a:xfrm>
            <a:off x="-900" y="1034935"/>
            <a:ext cx="9146700" cy="1842089"/>
            <a:chOff x="-900" y="1034935"/>
            <a:chExt cx="9146700" cy="1842089"/>
          </a:xfrm>
        </p:grpSpPr>
        <p:sp>
          <p:nvSpPr>
            <p:cNvPr id="1020" name="Google Shape;1020;g22ec255c461_0_5296"/>
            <p:cNvSpPr/>
            <p:nvPr/>
          </p:nvSpPr>
          <p:spPr>
            <a:xfrm>
              <a:off x="0" y="1085724"/>
              <a:ext cx="9145800" cy="1791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021" name="Google Shape;1021;g22ec255c461_0_529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022" name="Google Shape;1022;g22ec255c461_0_5296"/>
          <p:cNvPicPr preferRelativeResize="0"/>
          <p:nvPr/>
        </p:nvPicPr>
        <p:blipFill rotWithShape="1">
          <a:blip r:embed="rId4">
            <a:alphaModFix/>
          </a:blip>
          <a:srcRect b="0" l="0" r="0" t="0"/>
          <a:stretch/>
        </p:blipFill>
        <p:spPr>
          <a:xfrm>
            <a:off x="244973" y="966439"/>
            <a:ext cx="4181754" cy="4151488"/>
          </a:xfrm>
          <a:prstGeom prst="rect">
            <a:avLst/>
          </a:prstGeom>
          <a:noFill/>
          <a:ln>
            <a:noFill/>
          </a:ln>
        </p:spPr>
      </p:pic>
      <p:sp>
        <p:nvSpPr>
          <p:cNvPr id="1023" name="Google Shape;1023;g22ec255c461_0_5296"/>
          <p:cNvSpPr txBox="1"/>
          <p:nvPr>
            <p:ph idx="1" type="body"/>
          </p:nvPr>
        </p:nvSpPr>
        <p:spPr>
          <a:xfrm>
            <a:off x="4852577" y="1247209"/>
            <a:ext cx="3865500" cy="1468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5.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9.xml"/><Relationship Id="rId84" Type="http://schemas.openxmlformats.org/officeDocument/2006/relationships/slideLayout" Target="../slideLayouts/slideLayout123.xml"/><Relationship Id="rId83" Type="http://schemas.openxmlformats.org/officeDocument/2006/relationships/slideLayout" Target="../slideLayouts/slideLayout122.xml"/><Relationship Id="rId42" Type="http://schemas.openxmlformats.org/officeDocument/2006/relationships/slideLayout" Target="../slideLayouts/slideLayout81.xml"/><Relationship Id="rId86" Type="http://schemas.openxmlformats.org/officeDocument/2006/relationships/slideLayout" Target="../slideLayouts/slideLayout125.xml"/><Relationship Id="rId41" Type="http://schemas.openxmlformats.org/officeDocument/2006/relationships/slideLayout" Target="../slideLayouts/slideLayout80.xml"/><Relationship Id="rId85" Type="http://schemas.openxmlformats.org/officeDocument/2006/relationships/slideLayout" Target="../slideLayouts/slideLayout124.xml"/><Relationship Id="rId44" Type="http://schemas.openxmlformats.org/officeDocument/2006/relationships/slideLayout" Target="../slideLayouts/slideLayout83.xml"/><Relationship Id="rId88" Type="http://schemas.openxmlformats.org/officeDocument/2006/relationships/slideLayout" Target="../slideLayouts/slideLayout127.xml"/><Relationship Id="rId43" Type="http://schemas.openxmlformats.org/officeDocument/2006/relationships/slideLayout" Target="../slideLayouts/slideLayout82.xml"/><Relationship Id="rId87" Type="http://schemas.openxmlformats.org/officeDocument/2006/relationships/slideLayout" Target="../slideLayouts/slideLayout126.xml"/><Relationship Id="rId46" Type="http://schemas.openxmlformats.org/officeDocument/2006/relationships/slideLayout" Target="../slideLayouts/slideLayout85.xml"/><Relationship Id="rId45" Type="http://schemas.openxmlformats.org/officeDocument/2006/relationships/slideLayout" Target="../slideLayouts/slideLayout84.xml"/><Relationship Id="rId89" Type="http://schemas.openxmlformats.org/officeDocument/2006/relationships/theme" Target="../theme/theme1.xml"/><Relationship Id="rId80" Type="http://schemas.openxmlformats.org/officeDocument/2006/relationships/slideLayout" Target="../slideLayouts/slideLayout119.xml"/><Relationship Id="rId82" Type="http://schemas.openxmlformats.org/officeDocument/2006/relationships/slideLayout" Target="../slideLayouts/slideLayout121.xml"/><Relationship Id="rId81" Type="http://schemas.openxmlformats.org/officeDocument/2006/relationships/slideLayout" Target="../slideLayouts/slideLayout120.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48" Type="http://schemas.openxmlformats.org/officeDocument/2006/relationships/slideLayout" Target="../slideLayouts/slideLayout87.xml"/><Relationship Id="rId47" Type="http://schemas.openxmlformats.org/officeDocument/2006/relationships/slideLayout" Target="../slideLayouts/slideLayout86.xml"/><Relationship Id="rId49" Type="http://schemas.openxmlformats.org/officeDocument/2006/relationships/slideLayout" Target="../slideLayouts/slideLayout8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73" Type="http://schemas.openxmlformats.org/officeDocument/2006/relationships/slideLayout" Target="../slideLayouts/slideLayout112.xml"/><Relationship Id="rId72" Type="http://schemas.openxmlformats.org/officeDocument/2006/relationships/slideLayout" Target="../slideLayouts/slideLayout111.xml"/><Relationship Id="rId31" Type="http://schemas.openxmlformats.org/officeDocument/2006/relationships/slideLayout" Target="../slideLayouts/slideLayout70.xml"/><Relationship Id="rId75" Type="http://schemas.openxmlformats.org/officeDocument/2006/relationships/slideLayout" Target="../slideLayouts/slideLayout114.xml"/><Relationship Id="rId30" Type="http://schemas.openxmlformats.org/officeDocument/2006/relationships/slideLayout" Target="../slideLayouts/slideLayout69.xml"/><Relationship Id="rId74" Type="http://schemas.openxmlformats.org/officeDocument/2006/relationships/slideLayout" Target="../slideLayouts/slideLayout113.xml"/><Relationship Id="rId33" Type="http://schemas.openxmlformats.org/officeDocument/2006/relationships/slideLayout" Target="../slideLayouts/slideLayout72.xml"/><Relationship Id="rId77" Type="http://schemas.openxmlformats.org/officeDocument/2006/relationships/slideLayout" Target="../slideLayouts/slideLayout116.xml"/><Relationship Id="rId32" Type="http://schemas.openxmlformats.org/officeDocument/2006/relationships/slideLayout" Target="../slideLayouts/slideLayout71.xml"/><Relationship Id="rId76" Type="http://schemas.openxmlformats.org/officeDocument/2006/relationships/slideLayout" Target="../slideLayouts/slideLayout115.xml"/><Relationship Id="rId35" Type="http://schemas.openxmlformats.org/officeDocument/2006/relationships/slideLayout" Target="../slideLayouts/slideLayout74.xml"/><Relationship Id="rId79" Type="http://schemas.openxmlformats.org/officeDocument/2006/relationships/slideLayout" Target="../slideLayouts/slideLayout118.xml"/><Relationship Id="rId34" Type="http://schemas.openxmlformats.org/officeDocument/2006/relationships/slideLayout" Target="../slideLayouts/slideLayout73.xml"/><Relationship Id="rId78" Type="http://schemas.openxmlformats.org/officeDocument/2006/relationships/slideLayout" Target="../slideLayouts/slideLayout117.xml"/><Relationship Id="rId71" Type="http://schemas.openxmlformats.org/officeDocument/2006/relationships/slideLayout" Target="../slideLayouts/slideLayout110.xml"/><Relationship Id="rId70" Type="http://schemas.openxmlformats.org/officeDocument/2006/relationships/slideLayout" Target="../slideLayouts/slideLayout109.xml"/><Relationship Id="rId37" Type="http://schemas.openxmlformats.org/officeDocument/2006/relationships/slideLayout" Target="../slideLayouts/slideLayout76.xml"/><Relationship Id="rId36" Type="http://schemas.openxmlformats.org/officeDocument/2006/relationships/slideLayout" Target="../slideLayouts/slideLayout75.xml"/><Relationship Id="rId39" Type="http://schemas.openxmlformats.org/officeDocument/2006/relationships/slideLayout" Target="../slideLayouts/slideLayout78.xml"/><Relationship Id="rId38" Type="http://schemas.openxmlformats.org/officeDocument/2006/relationships/slideLayout" Target="../slideLayouts/slideLayout77.xml"/><Relationship Id="rId62" Type="http://schemas.openxmlformats.org/officeDocument/2006/relationships/slideLayout" Target="../slideLayouts/slideLayout101.xml"/><Relationship Id="rId61" Type="http://schemas.openxmlformats.org/officeDocument/2006/relationships/slideLayout" Target="../slideLayouts/slideLayout100.xml"/><Relationship Id="rId20" Type="http://schemas.openxmlformats.org/officeDocument/2006/relationships/slideLayout" Target="../slideLayouts/slideLayout59.xml"/><Relationship Id="rId64" Type="http://schemas.openxmlformats.org/officeDocument/2006/relationships/slideLayout" Target="../slideLayouts/slideLayout103.xml"/><Relationship Id="rId63" Type="http://schemas.openxmlformats.org/officeDocument/2006/relationships/slideLayout" Target="../slideLayouts/slideLayout102.xml"/><Relationship Id="rId22" Type="http://schemas.openxmlformats.org/officeDocument/2006/relationships/slideLayout" Target="../slideLayouts/slideLayout61.xml"/><Relationship Id="rId66" Type="http://schemas.openxmlformats.org/officeDocument/2006/relationships/slideLayout" Target="../slideLayouts/slideLayout105.xml"/><Relationship Id="rId21" Type="http://schemas.openxmlformats.org/officeDocument/2006/relationships/slideLayout" Target="../slideLayouts/slideLayout60.xml"/><Relationship Id="rId65" Type="http://schemas.openxmlformats.org/officeDocument/2006/relationships/slideLayout" Target="../slideLayouts/slideLayout104.xml"/><Relationship Id="rId24" Type="http://schemas.openxmlformats.org/officeDocument/2006/relationships/slideLayout" Target="../slideLayouts/slideLayout63.xml"/><Relationship Id="rId68" Type="http://schemas.openxmlformats.org/officeDocument/2006/relationships/slideLayout" Target="../slideLayouts/slideLayout107.xml"/><Relationship Id="rId23" Type="http://schemas.openxmlformats.org/officeDocument/2006/relationships/slideLayout" Target="../slideLayouts/slideLayout62.xml"/><Relationship Id="rId67" Type="http://schemas.openxmlformats.org/officeDocument/2006/relationships/slideLayout" Target="../slideLayouts/slideLayout106.xml"/><Relationship Id="rId60" Type="http://schemas.openxmlformats.org/officeDocument/2006/relationships/slideLayout" Target="../slideLayouts/slideLayout99.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69" Type="http://schemas.openxmlformats.org/officeDocument/2006/relationships/slideLayout" Target="../slideLayouts/slideLayout108.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29" Type="http://schemas.openxmlformats.org/officeDocument/2006/relationships/slideLayout" Target="../slideLayouts/slideLayout68.xml"/><Relationship Id="rId51" Type="http://schemas.openxmlformats.org/officeDocument/2006/relationships/slideLayout" Target="../slideLayouts/slideLayout90.xml"/><Relationship Id="rId50" Type="http://schemas.openxmlformats.org/officeDocument/2006/relationships/slideLayout" Target="../slideLayouts/slideLayout89.xml"/><Relationship Id="rId53" Type="http://schemas.openxmlformats.org/officeDocument/2006/relationships/slideLayout" Target="../slideLayouts/slideLayout92.xml"/><Relationship Id="rId52" Type="http://schemas.openxmlformats.org/officeDocument/2006/relationships/slideLayout" Target="../slideLayouts/slideLayout91.xml"/><Relationship Id="rId11" Type="http://schemas.openxmlformats.org/officeDocument/2006/relationships/slideLayout" Target="../slideLayouts/slideLayout50.xml"/><Relationship Id="rId55" Type="http://schemas.openxmlformats.org/officeDocument/2006/relationships/slideLayout" Target="../slideLayouts/slideLayout94.xml"/><Relationship Id="rId10" Type="http://schemas.openxmlformats.org/officeDocument/2006/relationships/slideLayout" Target="../slideLayouts/slideLayout49.xml"/><Relationship Id="rId54" Type="http://schemas.openxmlformats.org/officeDocument/2006/relationships/slideLayout" Target="../slideLayouts/slideLayout93.xml"/><Relationship Id="rId13" Type="http://schemas.openxmlformats.org/officeDocument/2006/relationships/slideLayout" Target="../slideLayouts/slideLayout52.xml"/><Relationship Id="rId57" Type="http://schemas.openxmlformats.org/officeDocument/2006/relationships/slideLayout" Target="../slideLayouts/slideLayout96.xml"/><Relationship Id="rId12" Type="http://schemas.openxmlformats.org/officeDocument/2006/relationships/slideLayout" Target="../slideLayouts/slideLayout51.xml"/><Relationship Id="rId56" Type="http://schemas.openxmlformats.org/officeDocument/2006/relationships/slideLayout" Target="../slideLayouts/slideLayout95.xml"/><Relationship Id="rId15" Type="http://schemas.openxmlformats.org/officeDocument/2006/relationships/slideLayout" Target="../slideLayouts/slideLayout54.xml"/><Relationship Id="rId59" Type="http://schemas.openxmlformats.org/officeDocument/2006/relationships/slideLayout" Target="../slideLayouts/slideLayout98.xml"/><Relationship Id="rId14" Type="http://schemas.openxmlformats.org/officeDocument/2006/relationships/slideLayout" Target="../slideLayouts/slideLayout53.xml"/><Relationship Id="rId58" Type="http://schemas.openxmlformats.org/officeDocument/2006/relationships/slideLayout" Target="../slideLayouts/slideLayout97.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67.xml"/><Relationship Id="rId84" Type="http://schemas.openxmlformats.org/officeDocument/2006/relationships/slideLayout" Target="../slideLayouts/slideLayout211.xml"/><Relationship Id="rId83" Type="http://schemas.openxmlformats.org/officeDocument/2006/relationships/slideLayout" Target="../slideLayouts/slideLayout210.xml"/><Relationship Id="rId42" Type="http://schemas.openxmlformats.org/officeDocument/2006/relationships/slideLayout" Target="../slideLayouts/slideLayout169.xml"/><Relationship Id="rId86" Type="http://schemas.openxmlformats.org/officeDocument/2006/relationships/slideLayout" Target="../slideLayouts/slideLayout213.xml"/><Relationship Id="rId41" Type="http://schemas.openxmlformats.org/officeDocument/2006/relationships/slideLayout" Target="../slideLayouts/slideLayout168.xml"/><Relationship Id="rId85" Type="http://schemas.openxmlformats.org/officeDocument/2006/relationships/slideLayout" Target="../slideLayouts/slideLayout212.xml"/><Relationship Id="rId44" Type="http://schemas.openxmlformats.org/officeDocument/2006/relationships/slideLayout" Target="../slideLayouts/slideLayout171.xml"/><Relationship Id="rId88" Type="http://schemas.openxmlformats.org/officeDocument/2006/relationships/slideLayout" Target="../slideLayouts/slideLayout215.xml"/><Relationship Id="rId43" Type="http://schemas.openxmlformats.org/officeDocument/2006/relationships/slideLayout" Target="../slideLayouts/slideLayout170.xml"/><Relationship Id="rId87" Type="http://schemas.openxmlformats.org/officeDocument/2006/relationships/slideLayout" Target="../slideLayouts/slideLayout214.xml"/><Relationship Id="rId46" Type="http://schemas.openxmlformats.org/officeDocument/2006/relationships/slideLayout" Target="../slideLayouts/slideLayout173.xml"/><Relationship Id="rId45" Type="http://schemas.openxmlformats.org/officeDocument/2006/relationships/slideLayout" Target="../slideLayouts/slideLayout172.xml"/><Relationship Id="rId89" Type="http://schemas.openxmlformats.org/officeDocument/2006/relationships/theme" Target="../theme/theme9.xml"/><Relationship Id="rId80" Type="http://schemas.openxmlformats.org/officeDocument/2006/relationships/slideLayout" Target="../slideLayouts/slideLayout207.xml"/><Relationship Id="rId82" Type="http://schemas.openxmlformats.org/officeDocument/2006/relationships/slideLayout" Target="../slideLayouts/slideLayout209.xml"/><Relationship Id="rId81" Type="http://schemas.openxmlformats.org/officeDocument/2006/relationships/slideLayout" Target="../slideLayouts/slideLayout208.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48" Type="http://schemas.openxmlformats.org/officeDocument/2006/relationships/slideLayout" Target="../slideLayouts/slideLayout175.xml"/><Relationship Id="rId47" Type="http://schemas.openxmlformats.org/officeDocument/2006/relationships/slideLayout" Target="../slideLayouts/slideLayout174.xml"/><Relationship Id="rId49" Type="http://schemas.openxmlformats.org/officeDocument/2006/relationships/slideLayout" Target="../slideLayouts/slideLayout176.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73" Type="http://schemas.openxmlformats.org/officeDocument/2006/relationships/slideLayout" Target="../slideLayouts/slideLayout200.xml"/><Relationship Id="rId72" Type="http://schemas.openxmlformats.org/officeDocument/2006/relationships/slideLayout" Target="../slideLayouts/slideLayout199.xml"/><Relationship Id="rId31" Type="http://schemas.openxmlformats.org/officeDocument/2006/relationships/slideLayout" Target="../slideLayouts/slideLayout158.xml"/><Relationship Id="rId75" Type="http://schemas.openxmlformats.org/officeDocument/2006/relationships/slideLayout" Target="../slideLayouts/slideLayout202.xml"/><Relationship Id="rId30" Type="http://schemas.openxmlformats.org/officeDocument/2006/relationships/slideLayout" Target="../slideLayouts/slideLayout157.xml"/><Relationship Id="rId74" Type="http://schemas.openxmlformats.org/officeDocument/2006/relationships/slideLayout" Target="../slideLayouts/slideLayout201.xml"/><Relationship Id="rId33" Type="http://schemas.openxmlformats.org/officeDocument/2006/relationships/slideLayout" Target="../slideLayouts/slideLayout160.xml"/><Relationship Id="rId77" Type="http://schemas.openxmlformats.org/officeDocument/2006/relationships/slideLayout" Target="../slideLayouts/slideLayout204.xml"/><Relationship Id="rId32" Type="http://schemas.openxmlformats.org/officeDocument/2006/relationships/slideLayout" Target="../slideLayouts/slideLayout159.xml"/><Relationship Id="rId76" Type="http://schemas.openxmlformats.org/officeDocument/2006/relationships/slideLayout" Target="../slideLayouts/slideLayout203.xml"/><Relationship Id="rId35" Type="http://schemas.openxmlformats.org/officeDocument/2006/relationships/slideLayout" Target="../slideLayouts/slideLayout162.xml"/><Relationship Id="rId79" Type="http://schemas.openxmlformats.org/officeDocument/2006/relationships/slideLayout" Target="../slideLayouts/slideLayout206.xml"/><Relationship Id="rId34" Type="http://schemas.openxmlformats.org/officeDocument/2006/relationships/slideLayout" Target="../slideLayouts/slideLayout161.xml"/><Relationship Id="rId78" Type="http://schemas.openxmlformats.org/officeDocument/2006/relationships/slideLayout" Target="../slideLayouts/slideLayout205.xml"/><Relationship Id="rId71" Type="http://schemas.openxmlformats.org/officeDocument/2006/relationships/slideLayout" Target="../slideLayouts/slideLayout198.xml"/><Relationship Id="rId70" Type="http://schemas.openxmlformats.org/officeDocument/2006/relationships/slideLayout" Target="../slideLayouts/slideLayout197.xml"/><Relationship Id="rId37" Type="http://schemas.openxmlformats.org/officeDocument/2006/relationships/slideLayout" Target="../slideLayouts/slideLayout164.xml"/><Relationship Id="rId36" Type="http://schemas.openxmlformats.org/officeDocument/2006/relationships/slideLayout" Target="../slideLayouts/slideLayout163.xml"/><Relationship Id="rId39" Type="http://schemas.openxmlformats.org/officeDocument/2006/relationships/slideLayout" Target="../slideLayouts/slideLayout166.xml"/><Relationship Id="rId38" Type="http://schemas.openxmlformats.org/officeDocument/2006/relationships/slideLayout" Target="../slideLayouts/slideLayout165.xml"/><Relationship Id="rId62" Type="http://schemas.openxmlformats.org/officeDocument/2006/relationships/slideLayout" Target="../slideLayouts/slideLayout189.xml"/><Relationship Id="rId61" Type="http://schemas.openxmlformats.org/officeDocument/2006/relationships/slideLayout" Target="../slideLayouts/slideLayout188.xml"/><Relationship Id="rId20" Type="http://schemas.openxmlformats.org/officeDocument/2006/relationships/slideLayout" Target="../slideLayouts/slideLayout147.xml"/><Relationship Id="rId64" Type="http://schemas.openxmlformats.org/officeDocument/2006/relationships/slideLayout" Target="../slideLayouts/slideLayout191.xml"/><Relationship Id="rId63" Type="http://schemas.openxmlformats.org/officeDocument/2006/relationships/slideLayout" Target="../slideLayouts/slideLayout190.xml"/><Relationship Id="rId22" Type="http://schemas.openxmlformats.org/officeDocument/2006/relationships/slideLayout" Target="../slideLayouts/slideLayout149.xml"/><Relationship Id="rId66" Type="http://schemas.openxmlformats.org/officeDocument/2006/relationships/slideLayout" Target="../slideLayouts/slideLayout193.xml"/><Relationship Id="rId21" Type="http://schemas.openxmlformats.org/officeDocument/2006/relationships/slideLayout" Target="../slideLayouts/slideLayout148.xml"/><Relationship Id="rId65" Type="http://schemas.openxmlformats.org/officeDocument/2006/relationships/slideLayout" Target="../slideLayouts/slideLayout192.xml"/><Relationship Id="rId24" Type="http://schemas.openxmlformats.org/officeDocument/2006/relationships/slideLayout" Target="../slideLayouts/slideLayout151.xml"/><Relationship Id="rId68" Type="http://schemas.openxmlformats.org/officeDocument/2006/relationships/slideLayout" Target="../slideLayouts/slideLayout195.xml"/><Relationship Id="rId23" Type="http://schemas.openxmlformats.org/officeDocument/2006/relationships/slideLayout" Target="../slideLayouts/slideLayout150.xml"/><Relationship Id="rId67" Type="http://schemas.openxmlformats.org/officeDocument/2006/relationships/slideLayout" Target="../slideLayouts/slideLayout194.xml"/><Relationship Id="rId60" Type="http://schemas.openxmlformats.org/officeDocument/2006/relationships/slideLayout" Target="../slideLayouts/slideLayout187.xml"/><Relationship Id="rId26" Type="http://schemas.openxmlformats.org/officeDocument/2006/relationships/slideLayout" Target="../slideLayouts/slideLayout153.xml"/><Relationship Id="rId25" Type="http://schemas.openxmlformats.org/officeDocument/2006/relationships/slideLayout" Target="../slideLayouts/slideLayout152.xml"/><Relationship Id="rId69" Type="http://schemas.openxmlformats.org/officeDocument/2006/relationships/slideLayout" Target="../slideLayouts/slideLayout196.xml"/><Relationship Id="rId28" Type="http://schemas.openxmlformats.org/officeDocument/2006/relationships/slideLayout" Target="../slideLayouts/slideLayout155.xml"/><Relationship Id="rId27" Type="http://schemas.openxmlformats.org/officeDocument/2006/relationships/slideLayout" Target="../slideLayouts/slideLayout154.xml"/><Relationship Id="rId29" Type="http://schemas.openxmlformats.org/officeDocument/2006/relationships/slideLayout" Target="../slideLayouts/slideLayout156.xml"/><Relationship Id="rId51" Type="http://schemas.openxmlformats.org/officeDocument/2006/relationships/slideLayout" Target="../slideLayouts/slideLayout178.xml"/><Relationship Id="rId50" Type="http://schemas.openxmlformats.org/officeDocument/2006/relationships/slideLayout" Target="../slideLayouts/slideLayout177.xml"/><Relationship Id="rId53" Type="http://schemas.openxmlformats.org/officeDocument/2006/relationships/slideLayout" Target="../slideLayouts/slideLayout180.xml"/><Relationship Id="rId52" Type="http://schemas.openxmlformats.org/officeDocument/2006/relationships/slideLayout" Target="../slideLayouts/slideLayout179.xml"/><Relationship Id="rId11" Type="http://schemas.openxmlformats.org/officeDocument/2006/relationships/slideLayout" Target="../slideLayouts/slideLayout138.xml"/><Relationship Id="rId55" Type="http://schemas.openxmlformats.org/officeDocument/2006/relationships/slideLayout" Target="../slideLayouts/slideLayout182.xml"/><Relationship Id="rId10" Type="http://schemas.openxmlformats.org/officeDocument/2006/relationships/slideLayout" Target="../slideLayouts/slideLayout137.xml"/><Relationship Id="rId54" Type="http://schemas.openxmlformats.org/officeDocument/2006/relationships/slideLayout" Target="../slideLayouts/slideLayout181.xml"/><Relationship Id="rId13" Type="http://schemas.openxmlformats.org/officeDocument/2006/relationships/slideLayout" Target="../slideLayouts/slideLayout140.xml"/><Relationship Id="rId57" Type="http://schemas.openxmlformats.org/officeDocument/2006/relationships/slideLayout" Target="../slideLayouts/slideLayout184.xml"/><Relationship Id="rId12" Type="http://schemas.openxmlformats.org/officeDocument/2006/relationships/slideLayout" Target="../slideLayouts/slideLayout139.xml"/><Relationship Id="rId56" Type="http://schemas.openxmlformats.org/officeDocument/2006/relationships/slideLayout" Target="../slideLayouts/slideLayout183.xml"/><Relationship Id="rId15" Type="http://schemas.openxmlformats.org/officeDocument/2006/relationships/slideLayout" Target="../slideLayouts/slideLayout142.xml"/><Relationship Id="rId59" Type="http://schemas.openxmlformats.org/officeDocument/2006/relationships/slideLayout" Target="../slideLayouts/slideLayout186.xml"/><Relationship Id="rId14" Type="http://schemas.openxmlformats.org/officeDocument/2006/relationships/slideLayout" Target="../slideLayouts/slideLayout141.xml"/><Relationship Id="rId58" Type="http://schemas.openxmlformats.org/officeDocument/2006/relationships/slideLayout" Target="../slideLayouts/slideLayout185.xml"/><Relationship Id="rId17" Type="http://schemas.openxmlformats.org/officeDocument/2006/relationships/slideLayout" Target="../slideLayouts/slideLayout144.xml"/><Relationship Id="rId16" Type="http://schemas.openxmlformats.org/officeDocument/2006/relationships/slideLayout" Target="../slideLayouts/slideLayout143.xml"/><Relationship Id="rId19" Type="http://schemas.openxmlformats.org/officeDocument/2006/relationships/slideLayout" Target="../slideLayouts/slideLayout146.xml"/><Relationship Id="rId18" Type="http://schemas.openxmlformats.org/officeDocument/2006/relationships/slideLayout" Target="../slideLayouts/slideLayout14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55.xml"/><Relationship Id="rId84" Type="http://schemas.openxmlformats.org/officeDocument/2006/relationships/slideLayout" Target="../slideLayouts/slideLayout299.xml"/><Relationship Id="rId83" Type="http://schemas.openxmlformats.org/officeDocument/2006/relationships/slideLayout" Target="../slideLayouts/slideLayout298.xml"/><Relationship Id="rId42" Type="http://schemas.openxmlformats.org/officeDocument/2006/relationships/slideLayout" Target="../slideLayouts/slideLayout257.xml"/><Relationship Id="rId86" Type="http://schemas.openxmlformats.org/officeDocument/2006/relationships/slideLayout" Target="../slideLayouts/slideLayout301.xml"/><Relationship Id="rId41" Type="http://schemas.openxmlformats.org/officeDocument/2006/relationships/slideLayout" Target="../slideLayouts/slideLayout256.xml"/><Relationship Id="rId85" Type="http://schemas.openxmlformats.org/officeDocument/2006/relationships/slideLayout" Target="../slideLayouts/slideLayout300.xml"/><Relationship Id="rId44" Type="http://schemas.openxmlformats.org/officeDocument/2006/relationships/slideLayout" Target="../slideLayouts/slideLayout259.xml"/><Relationship Id="rId88" Type="http://schemas.openxmlformats.org/officeDocument/2006/relationships/slideLayout" Target="../slideLayouts/slideLayout303.xml"/><Relationship Id="rId43" Type="http://schemas.openxmlformats.org/officeDocument/2006/relationships/slideLayout" Target="../slideLayouts/slideLayout258.xml"/><Relationship Id="rId87" Type="http://schemas.openxmlformats.org/officeDocument/2006/relationships/slideLayout" Target="../slideLayouts/slideLayout302.xml"/><Relationship Id="rId46" Type="http://schemas.openxmlformats.org/officeDocument/2006/relationships/slideLayout" Target="../slideLayouts/slideLayout261.xml"/><Relationship Id="rId45" Type="http://schemas.openxmlformats.org/officeDocument/2006/relationships/slideLayout" Target="../slideLayouts/slideLayout260.xml"/><Relationship Id="rId89" Type="http://schemas.openxmlformats.org/officeDocument/2006/relationships/slideLayout" Target="../slideLayouts/slideLayout304.xml"/><Relationship Id="rId80" Type="http://schemas.openxmlformats.org/officeDocument/2006/relationships/slideLayout" Target="../slideLayouts/slideLayout295.xml"/><Relationship Id="rId82" Type="http://schemas.openxmlformats.org/officeDocument/2006/relationships/slideLayout" Target="../slideLayouts/slideLayout297.xml"/><Relationship Id="rId81" Type="http://schemas.openxmlformats.org/officeDocument/2006/relationships/slideLayout" Target="../slideLayouts/slideLayout296.xml"/><Relationship Id="rId1" Type="http://schemas.openxmlformats.org/officeDocument/2006/relationships/slideLayout" Target="../slideLayouts/slideLayout216.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48" Type="http://schemas.openxmlformats.org/officeDocument/2006/relationships/slideLayout" Target="../slideLayouts/slideLayout263.xml"/><Relationship Id="rId47" Type="http://schemas.openxmlformats.org/officeDocument/2006/relationships/slideLayout" Target="../slideLayouts/slideLayout262.xml"/><Relationship Id="rId49" Type="http://schemas.openxmlformats.org/officeDocument/2006/relationships/slideLayout" Target="../slideLayouts/slideLayout264.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73" Type="http://schemas.openxmlformats.org/officeDocument/2006/relationships/slideLayout" Target="../slideLayouts/slideLayout288.xml"/><Relationship Id="rId72" Type="http://schemas.openxmlformats.org/officeDocument/2006/relationships/slideLayout" Target="../slideLayouts/slideLayout287.xml"/><Relationship Id="rId31" Type="http://schemas.openxmlformats.org/officeDocument/2006/relationships/slideLayout" Target="../slideLayouts/slideLayout246.xml"/><Relationship Id="rId75" Type="http://schemas.openxmlformats.org/officeDocument/2006/relationships/slideLayout" Target="../slideLayouts/slideLayout290.xml"/><Relationship Id="rId30" Type="http://schemas.openxmlformats.org/officeDocument/2006/relationships/slideLayout" Target="../slideLayouts/slideLayout245.xml"/><Relationship Id="rId74" Type="http://schemas.openxmlformats.org/officeDocument/2006/relationships/slideLayout" Target="../slideLayouts/slideLayout289.xml"/><Relationship Id="rId33" Type="http://schemas.openxmlformats.org/officeDocument/2006/relationships/slideLayout" Target="../slideLayouts/slideLayout248.xml"/><Relationship Id="rId77" Type="http://schemas.openxmlformats.org/officeDocument/2006/relationships/slideLayout" Target="../slideLayouts/slideLayout292.xml"/><Relationship Id="rId32" Type="http://schemas.openxmlformats.org/officeDocument/2006/relationships/slideLayout" Target="../slideLayouts/slideLayout247.xml"/><Relationship Id="rId76" Type="http://schemas.openxmlformats.org/officeDocument/2006/relationships/slideLayout" Target="../slideLayouts/slideLayout291.xml"/><Relationship Id="rId35" Type="http://schemas.openxmlformats.org/officeDocument/2006/relationships/slideLayout" Target="../slideLayouts/slideLayout250.xml"/><Relationship Id="rId79" Type="http://schemas.openxmlformats.org/officeDocument/2006/relationships/slideLayout" Target="../slideLayouts/slideLayout294.xml"/><Relationship Id="rId34" Type="http://schemas.openxmlformats.org/officeDocument/2006/relationships/slideLayout" Target="../slideLayouts/slideLayout249.xml"/><Relationship Id="rId78" Type="http://schemas.openxmlformats.org/officeDocument/2006/relationships/slideLayout" Target="../slideLayouts/slideLayout293.xml"/><Relationship Id="rId71" Type="http://schemas.openxmlformats.org/officeDocument/2006/relationships/slideLayout" Target="../slideLayouts/slideLayout286.xml"/><Relationship Id="rId70" Type="http://schemas.openxmlformats.org/officeDocument/2006/relationships/slideLayout" Target="../slideLayouts/slideLayout285.xml"/><Relationship Id="rId37" Type="http://schemas.openxmlformats.org/officeDocument/2006/relationships/slideLayout" Target="../slideLayouts/slideLayout252.xml"/><Relationship Id="rId36" Type="http://schemas.openxmlformats.org/officeDocument/2006/relationships/slideLayout" Target="../slideLayouts/slideLayout251.xml"/><Relationship Id="rId39" Type="http://schemas.openxmlformats.org/officeDocument/2006/relationships/slideLayout" Target="../slideLayouts/slideLayout254.xml"/><Relationship Id="rId38" Type="http://schemas.openxmlformats.org/officeDocument/2006/relationships/slideLayout" Target="../slideLayouts/slideLayout253.xml"/><Relationship Id="rId62" Type="http://schemas.openxmlformats.org/officeDocument/2006/relationships/slideLayout" Target="../slideLayouts/slideLayout277.xml"/><Relationship Id="rId61" Type="http://schemas.openxmlformats.org/officeDocument/2006/relationships/slideLayout" Target="../slideLayouts/slideLayout276.xml"/><Relationship Id="rId20" Type="http://schemas.openxmlformats.org/officeDocument/2006/relationships/slideLayout" Target="../slideLayouts/slideLayout235.xml"/><Relationship Id="rId64" Type="http://schemas.openxmlformats.org/officeDocument/2006/relationships/slideLayout" Target="../slideLayouts/slideLayout279.xml"/><Relationship Id="rId63" Type="http://schemas.openxmlformats.org/officeDocument/2006/relationships/slideLayout" Target="../slideLayouts/slideLayout278.xml"/><Relationship Id="rId22" Type="http://schemas.openxmlformats.org/officeDocument/2006/relationships/slideLayout" Target="../slideLayouts/slideLayout237.xml"/><Relationship Id="rId66" Type="http://schemas.openxmlformats.org/officeDocument/2006/relationships/slideLayout" Target="../slideLayouts/slideLayout281.xml"/><Relationship Id="rId21" Type="http://schemas.openxmlformats.org/officeDocument/2006/relationships/slideLayout" Target="../slideLayouts/slideLayout236.xml"/><Relationship Id="rId65" Type="http://schemas.openxmlformats.org/officeDocument/2006/relationships/slideLayout" Target="../slideLayouts/slideLayout280.xml"/><Relationship Id="rId24" Type="http://schemas.openxmlformats.org/officeDocument/2006/relationships/slideLayout" Target="../slideLayouts/slideLayout239.xml"/><Relationship Id="rId68" Type="http://schemas.openxmlformats.org/officeDocument/2006/relationships/slideLayout" Target="../slideLayouts/slideLayout283.xml"/><Relationship Id="rId23" Type="http://schemas.openxmlformats.org/officeDocument/2006/relationships/slideLayout" Target="../slideLayouts/slideLayout238.xml"/><Relationship Id="rId67" Type="http://schemas.openxmlformats.org/officeDocument/2006/relationships/slideLayout" Target="../slideLayouts/slideLayout282.xml"/><Relationship Id="rId60" Type="http://schemas.openxmlformats.org/officeDocument/2006/relationships/slideLayout" Target="../slideLayouts/slideLayout275.xml"/><Relationship Id="rId26" Type="http://schemas.openxmlformats.org/officeDocument/2006/relationships/slideLayout" Target="../slideLayouts/slideLayout241.xml"/><Relationship Id="rId25" Type="http://schemas.openxmlformats.org/officeDocument/2006/relationships/slideLayout" Target="../slideLayouts/slideLayout240.xml"/><Relationship Id="rId69" Type="http://schemas.openxmlformats.org/officeDocument/2006/relationships/slideLayout" Target="../slideLayouts/slideLayout284.xml"/><Relationship Id="rId28" Type="http://schemas.openxmlformats.org/officeDocument/2006/relationships/slideLayout" Target="../slideLayouts/slideLayout243.xml"/><Relationship Id="rId27" Type="http://schemas.openxmlformats.org/officeDocument/2006/relationships/slideLayout" Target="../slideLayouts/slideLayout242.xml"/><Relationship Id="rId29" Type="http://schemas.openxmlformats.org/officeDocument/2006/relationships/slideLayout" Target="../slideLayouts/slideLayout244.xml"/><Relationship Id="rId51" Type="http://schemas.openxmlformats.org/officeDocument/2006/relationships/slideLayout" Target="../slideLayouts/slideLayout266.xml"/><Relationship Id="rId50" Type="http://schemas.openxmlformats.org/officeDocument/2006/relationships/slideLayout" Target="../slideLayouts/slideLayout265.xml"/><Relationship Id="rId53" Type="http://schemas.openxmlformats.org/officeDocument/2006/relationships/slideLayout" Target="../slideLayouts/slideLayout268.xml"/><Relationship Id="rId52" Type="http://schemas.openxmlformats.org/officeDocument/2006/relationships/slideLayout" Target="../slideLayouts/slideLayout267.xml"/><Relationship Id="rId11" Type="http://schemas.openxmlformats.org/officeDocument/2006/relationships/slideLayout" Target="../slideLayouts/slideLayout226.xml"/><Relationship Id="rId55" Type="http://schemas.openxmlformats.org/officeDocument/2006/relationships/slideLayout" Target="../slideLayouts/slideLayout270.xml"/><Relationship Id="rId10" Type="http://schemas.openxmlformats.org/officeDocument/2006/relationships/slideLayout" Target="../slideLayouts/slideLayout225.xml"/><Relationship Id="rId54" Type="http://schemas.openxmlformats.org/officeDocument/2006/relationships/slideLayout" Target="../slideLayouts/slideLayout269.xml"/><Relationship Id="rId13" Type="http://schemas.openxmlformats.org/officeDocument/2006/relationships/slideLayout" Target="../slideLayouts/slideLayout228.xml"/><Relationship Id="rId57" Type="http://schemas.openxmlformats.org/officeDocument/2006/relationships/slideLayout" Target="../slideLayouts/slideLayout272.xml"/><Relationship Id="rId12" Type="http://schemas.openxmlformats.org/officeDocument/2006/relationships/slideLayout" Target="../slideLayouts/slideLayout227.xml"/><Relationship Id="rId56" Type="http://schemas.openxmlformats.org/officeDocument/2006/relationships/slideLayout" Target="../slideLayouts/slideLayout271.xml"/><Relationship Id="rId90" Type="http://schemas.openxmlformats.org/officeDocument/2006/relationships/theme" Target="../theme/theme3.xml"/><Relationship Id="rId15" Type="http://schemas.openxmlformats.org/officeDocument/2006/relationships/slideLayout" Target="../slideLayouts/slideLayout230.xml"/><Relationship Id="rId59" Type="http://schemas.openxmlformats.org/officeDocument/2006/relationships/slideLayout" Target="../slideLayouts/slideLayout274.xml"/><Relationship Id="rId14" Type="http://schemas.openxmlformats.org/officeDocument/2006/relationships/slideLayout" Target="../slideLayouts/slideLayout229.xml"/><Relationship Id="rId58" Type="http://schemas.openxmlformats.org/officeDocument/2006/relationships/slideLayout" Target="../slideLayouts/slideLayout273.xml"/><Relationship Id="rId17" Type="http://schemas.openxmlformats.org/officeDocument/2006/relationships/slideLayout" Target="../slideLayouts/slideLayout232.xml"/><Relationship Id="rId16" Type="http://schemas.openxmlformats.org/officeDocument/2006/relationships/slideLayout" Target="../slideLayouts/slideLayout231.xml"/><Relationship Id="rId19" Type="http://schemas.openxmlformats.org/officeDocument/2006/relationships/slideLayout" Target="../slideLayouts/slideLayout234.xml"/><Relationship Id="rId18" Type="http://schemas.openxmlformats.org/officeDocument/2006/relationships/slideLayout" Target="../slideLayouts/slideLayout233.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344.xml"/><Relationship Id="rId84" Type="http://schemas.openxmlformats.org/officeDocument/2006/relationships/slideLayout" Target="../slideLayouts/slideLayout388.xml"/><Relationship Id="rId83" Type="http://schemas.openxmlformats.org/officeDocument/2006/relationships/slideLayout" Target="../slideLayouts/slideLayout387.xml"/><Relationship Id="rId42" Type="http://schemas.openxmlformats.org/officeDocument/2006/relationships/slideLayout" Target="../slideLayouts/slideLayout346.xml"/><Relationship Id="rId86" Type="http://schemas.openxmlformats.org/officeDocument/2006/relationships/slideLayout" Target="../slideLayouts/slideLayout390.xml"/><Relationship Id="rId41" Type="http://schemas.openxmlformats.org/officeDocument/2006/relationships/slideLayout" Target="../slideLayouts/slideLayout345.xml"/><Relationship Id="rId85" Type="http://schemas.openxmlformats.org/officeDocument/2006/relationships/slideLayout" Target="../slideLayouts/slideLayout389.xml"/><Relationship Id="rId44" Type="http://schemas.openxmlformats.org/officeDocument/2006/relationships/slideLayout" Target="../slideLayouts/slideLayout348.xml"/><Relationship Id="rId88" Type="http://schemas.openxmlformats.org/officeDocument/2006/relationships/slideLayout" Target="../slideLayouts/slideLayout392.xml"/><Relationship Id="rId43" Type="http://schemas.openxmlformats.org/officeDocument/2006/relationships/slideLayout" Target="../slideLayouts/slideLayout347.xml"/><Relationship Id="rId87" Type="http://schemas.openxmlformats.org/officeDocument/2006/relationships/slideLayout" Target="../slideLayouts/slideLayout391.xml"/><Relationship Id="rId46" Type="http://schemas.openxmlformats.org/officeDocument/2006/relationships/slideLayout" Target="../slideLayouts/slideLayout350.xml"/><Relationship Id="rId45" Type="http://schemas.openxmlformats.org/officeDocument/2006/relationships/slideLayout" Target="../slideLayouts/slideLayout349.xml"/><Relationship Id="rId89" Type="http://schemas.openxmlformats.org/officeDocument/2006/relationships/theme" Target="../theme/theme6.xml"/><Relationship Id="rId80" Type="http://schemas.openxmlformats.org/officeDocument/2006/relationships/slideLayout" Target="../slideLayouts/slideLayout384.xml"/><Relationship Id="rId82" Type="http://schemas.openxmlformats.org/officeDocument/2006/relationships/slideLayout" Target="../slideLayouts/slideLayout386.xml"/><Relationship Id="rId81" Type="http://schemas.openxmlformats.org/officeDocument/2006/relationships/slideLayout" Target="../slideLayouts/slideLayout385.xml"/><Relationship Id="rId1" Type="http://schemas.openxmlformats.org/officeDocument/2006/relationships/slideLayout" Target="../slideLayouts/slideLayout305.xml"/><Relationship Id="rId2" Type="http://schemas.openxmlformats.org/officeDocument/2006/relationships/slideLayout" Target="../slideLayouts/slideLayout306.xml"/><Relationship Id="rId3" Type="http://schemas.openxmlformats.org/officeDocument/2006/relationships/slideLayout" Target="../slideLayouts/slideLayout307.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48" Type="http://schemas.openxmlformats.org/officeDocument/2006/relationships/slideLayout" Target="../slideLayouts/slideLayout352.xml"/><Relationship Id="rId47" Type="http://schemas.openxmlformats.org/officeDocument/2006/relationships/slideLayout" Target="../slideLayouts/slideLayout351.xml"/><Relationship Id="rId49" Type="http://schemas.openxmlformats.org/officeDocument/2006/relationships/slideLayout" Target="../slideLayouts/slideLayout353.xml"/><Relationship Id="rId5" Type="http://schemas.openxmlformats.org/officeDocument/2006/relationships/slideLayout" Target="../slideLayouts/slideLayout309.xml"/><Relationship Id="rId6" Type="http://schemas.openxmlformats.org/officeDocument/2006/relationships/slideLayout" Target="../slideLayouts/slideLayout310.xml"/><Relationship Id="rId7" Type="http://schemas.openxmlformats.org/officeDocument/2006/relationships/slideLayout" Target="../slideLayouts/slideLayout311.xml"/><Relationship Id="rId8" Type="http://schemas.openxmlformats.org/officeDocument/2006/relationships/slideLayout" Target="../slideLayouts/slideLayout312.xml"/><Relationship Id="rId73" Type="http://schemas.openxmlformats.org/officeDocument/2006/relationships/slideLayout" Target="../slideLayouts/slideLayout377.xml"/><Relationship Id="rId72" Type="http://schemas.openxmlformats.org/officeDocument/2006/relationships/slideLayout" Target="../slideLayouts/slideLayout376.xml"/><Relationship Id="rId31" Type="http://schemas.openxmlformats.org/officeDocument/2006/relationships/slideLayout" Target="../slideLayouts/slideLayout335.xml"/><Relationship Id="rId75" Type="http://schemas.openxmlformats.org/officeDocument/2006/relationships/slideLayout" Target="../slideLayouts/slideLayout379.xml"/><Relationship Id="rId30" Type="http://schemas.openxmlformats.org/officeDocument/2006/relationships/slideLayout" Target="../slideLayouts/slideLayout334.xml"/><Relationship Id="rId74" Type="http://schemas.openxmlformats.org/officeDocument/2006/relationships/slideLayout" Target="../slideLayouts/slideLayout378.xml"/><Relationship Id="rId33" Type="http://schemas.openxmlformats.org/officeDocument/2006/relationships/slideLayout" Target="../slideLayouts/slideLayout337.xml"/><Relationship Id="rId77" Type="http://schemas.openxmlformats.org/officeDocument/2006/relationships/slideLayout" Target="../slideLayouts/slideLayout381.xml"/><Relationship Id="rId32" Type="http://schemas.openxmlformats.org/officeDocument/2006/relationships/slideLayout" Target="../slideLayouts/slideLayout336.xml"/><Relationship Id="rId76" Type="http://schemas.openxmlformats.org/officeDocument/2006/relationships/slideLayout" Target="../slideLayouts/slideLayout380.xml"/><Relationship Id="rId35" Type="http://schemas.openxmlformats.org/officeDocument/2006/relationships/slideLayout" Target="../slideLayouts/slideLayout339.xml"/><Relationship Id="rId79" Type="http://schemas.openxmlformats.org/officeDocument/2006/relationships/slideLayout" Target="../slideLayouts/slideLayout383.xml"/><Relationship Id="rId34" Type="http://schemas.openxmlformats.org/officeDocument/2006/relationships/slideLayout" Target="../slideLayouts/slideLayout338.xml"/><Relationship Id="rId78" Type="http://schemas.openxmlformats.org/officeDocument/2006/relationships/slideLayout" Target="../slideLayouts/slideLayout382.xml"/><Relationship Id="rId71" Type="http://schemas.openxmlformats.org/officeDocument/2006/relationships/slideLayout" Target="../slideLayouts/slideLayout375.xml"/><Relationship Id="rId70" Type="http://schemas.openxmlformats.org/officeDocument/2006/relationships/slideLayout" Target="../slideLayouts/slideLayout374.xml"/><Relationship Id="rId37" Type="http://schemas.openxmlformats.org/officeDocument/2006/relationships/slideLayout" Target="../slideLayouts/slideLayout341.xml"/><Relationship Id="rId36" Type="http://schemas.openxmlformats.org/officeDocument/2006/relationships/slideLayout" Target="../slideLayouts/slideLayout340.xml"/><Relationship Id="rId39" Type="http://schemas.openxmlformats.org/officeDocument/2006/relationships/slideLayout" Target="../slideLayouts/slideLayout343.xml"/><Relationship Id="rId38" Type="http://schemas.openxmlformats.org/officeDocument/2006/relationships/slideLayout" Target="../slideLayouts/slideLayout342.xml"/><Relationship Id="rId62" Type="http://schemas.openxmlformats.org/officeDocument/2006/relationships/slideLayout" Target="../slideLayouts/slideLayout366.xml"/><Relationship Id="rId61" Type="http://schemas.openxmlformats.org/officeDocument/2006/relationships/slideLayout" Target="../slideLayouts/slideLayout365.xml"/><Relationship Id="rId20" Type="http://schemas.openxmlformats.org/officeDocument/2006/relationships/slideLayout" Target="../slideLayouts/slideLayout324.xml"/><Relationship Id="rId64" Type="http://schemas.openxmlformats.org/officeDocument/2006/relationships/slideLayout" Target="../slideLayouts/slideLayout368.xml"/><Relationship Id="rId63" Type="http://schemas.openxmlformats.org/officeDocument/2006/relationships/slideLayout" Target="../slideLayouts/slideLayout367.xml"/><Relationship Id="rId22" Type="http://schemas.openxmlformats.org/officeDocument/2006/relationships/slideLayout" Target="../slideLayouts/slideLayout326.xml"/><Relationship Id="rId66" Type="http://schemas.openxmlformats.org/officeDocument/2006/relationships/slideLayout" Target="../slideLayouts/slideLayout370.xml"/><Relationship Id="rId21" Type="http://schemas.openxmlformats.org/officeDocument/2006/relationships/slideLayout" Target="../slideLayouts/slideLayout325.xml"/><Relationship Id="rId65" Type="http://schemas.openxmlformats.org/officeDocument/2006/relationships/slideLayout" Target="../slideLayouts/slideLayout369.xml"/><Relationship Id="rId24" Type="http://schemas.openxmlformats.org/officeDocument/2006/relationships/slideLayout" Target="../slideLayouts/slideLayout328.xml"/><Relationship Id="rId68" Type="http://schemas.openxmlformats.org/officeDocument/2006/relationships/slideLayout" Target="../slideLayouts/slideLayout372.xml"/><Relationship Id="rId23" Type="http://schemas.openxmlformats.org/officeDocument/2006/relationships/slideLayout" Target="../slideLayouts/slideLayout327.xml"/><Relationship Id="rId67" Type="http://schemas.openxmlformats.org/officeDocument/2006/relationships/slideLayout" Target="../slideLayouts/slideLayout371.xml"/><Relationship Id="rId60" Type="http://schemas.openxmlformats.org/officeDocument/2006/relationships/slideLayout" Target="../slideLayouts/slideLayout364.xml"/><Relationship Id="rId26" Type="http://schemas.openxmlformats.org/officeDocument/2006/relationships/slideLayout" Target="../slideLayouts/slideLayout330.xml"/><Relationship Id="rId25" Type="http://schemas.openxmlformats.org/officeDocument/2006/relationships/slideLayout" Target="../slideLayouts/slideLayout329.xml"/><Relationship Id="rId69" Type="http://schemas.openxmlformats.org/officeDocument/2006/relationships/slideLayout" Target="../slideLayouts/slideLayout373.xml"/><Relationship Id="rId28" Type="http://schemas.openxmlformats.org/officeDocument/2006/relationships/slideLayout" Target="../slideLayouts/slideLayout332.xml"/><Relationship Id="rId27" Type="http://schemas.openxmlformats.org/officeDocument/2006/relationships/slideLayout" Target="../slideLayouts/slideLayout331.xml"/><Relationship Id="rId29" Type="http://schemas.openxmlformats.org/officeDocument/2006/relationships/slideLayout" Target="../slideLayouts/slideLayout333.xml"/><Relationship Id="rId51" Type="http://schemas.openxmlformats.org/officeDocument/2006/relationships/slideLayout" Target="../slideLayouts/slideLayout355.xml"/><Relationship Id="rId50" Type="http://schemas.openxmlformats.org/officeDocument/2006/relationships/slideLayout" Target="../slideLayouts/slideLayout354.xml"/><Relationship Id="rId53" Type="http://schemas.openxmlformats.org/officeDocument/2006/relationships/slideLayout" Target="../slideLayouts/slideLayout357.xml"/><Relationship Id="rId52" Type="http://schemas.openxmlformats.org/officeDocument/2006/relationships/slideLayout" Target="../slideLayouts/slideLayout356.xml"/><Relationship Id="rId11" Type="http://schemas.openxmlformats.org/officeDocument/2006/relationships/slideLayout" Target="../slideLayouts/slideLayout315.xml"/><Relationship Id="rId55" Type="http://schemas.openxmlformats.org/officeDocument/2006/relationships/slideLayout" Target="../slideLayouts/slideLayout359.xml"/><Relationship Id="rId10" Type="http://schemas.openxmlformats.org/officeDocument/2006/relationships/slideLayout" Target="../slideLayouts/slideLayout314.xml"/><Relationship Id="rId54" Type="http://schemas.openxmlformats.org/officeDocument/2006/relationships/slideLayout" Target="../slideLayouts/slideLayout358.xml"/><Relationship Id="rId13" Type="http://schemas.openxmlformats.org/officeDocument/2006/relationships/slideLayout" Target="../slideLayouts/slideLayout317.xml"/><Relationship Id="rId57" Type="http://schemas.openxmlformats.org/officeDocument/2006/relationships/slideLayout" Target="../slideLayouts/slideLayout361.xml"/><Relationship Id="rId12" Type="http://schemas.openxmlformats.org/officeDocument/2006/relationships/slideLayout" Target="../slideLayouts/slideLayout316.xml"/><Relationship Id="rId56" Type="http://schemas.openxmlformats.org/officeDocument/2006/relationships/slideLayout" Target="../slideLayouts/slideLayout360.xml"/><Relationship Id="rId15" Type="http://schemas.openxmlformats.org/officeDocument/2006/relationships/slideLayout" Target="../slideLayouts/slideLayout319.xml"/><Relationship Id="rId59" Type="http://schemas.openxmlformats.org/officeDocument/2006/relationships/slideLayout" Target="../slideLayouts/slideLayout363.xml"/><Relationship Id="rId14" Type="http://schemas.openxmlformats.org/officeDocument/2006/relationships/slideLayout" Target="../slideLayouts/slideLayout318.xml"/><Relationship Id="rId58" Type="http://schemas.openxmlformats.org/officeDocument/2006/relationships/slideLayout" Target="../slideLayouts/slideLayout362.xml"/><Relationship Id="rId17" Type="http://schemas.openxmlformats.org/officeDocument/2006/relationships/slideLayout" Target="../slideLayouts/slideLayout321.xml"/><Relationship Id="rId16" Type="http://schemas.openxmlformats.org/officeDocument/2006/relationships/slideLayout" Target="../slideLayouts/slideLayout320.xml"/><Relationship Id="rId19" Type="http://schemas.openxmlformats.org/officeDocument/2006/relationships/slideLayout" Target="../slideLayouts/slideLayout323.xml"/><Relationship Id="rId18" Type="http://schemas.openxmlformats.org/officeDocument/2006/relationships/slideLayout" Target="../slideLayouts/slideLayout322.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432.xml"/><Relationship Id="rId84" Type="http://schemas.openxmlformats.org/officeDocument/2006/relationships/slideLayout" Target="../slideLayouts/slideLayout476.xml"/><Relationship Id="rId83" Type="http://schemas.openxmlformats.org/officeDocument/2006/relationships/slideLayout" Target="../slideLayouts/slideLayout475.xml"/><Relationship Id="rId42" Type="http://schemas.openxmlformats.org/officeDocument/2006/relationships/slideLayout" Target="../slideLayouts/slideLayout434.xml"/><Relationship Id="rId86" Type="http://schemas.openxmlformats.org/officeDocument/2006/relationships/slideLayout" Target="../slideLayouts/slideLayout478.xml"/><Relationship Id="rId41" Type="http://schemas.openxmlformats.org/officeDocument/2006/relationships/slideLayout" Target="../slideLayouts/slideLayout433.xml"/><Relationship Id="rId85" Type="http://schemas.openxmlformats.org/officeDocument/2006/relationships/slideLayout" Target="../slideLayouts/slideLayout477.xml"/><Relationship Id="rId44" Type="http://schemas.openxmlformats.org/officeDocument/2006/relationships/slideLayout" Target="../slideLayouts/slideLayout436.xml"/><Relationship Id="rId88" Type="http://schemas.openxmlformats.org/officeDocument/2006/relationships/slideLayout" Target="../slideLayouts/slideLayout480.xml"/><Relationship Id="rId43" Type="http://schemas.openxmlformats.org/officeDocument/2006/relationships/slideLayout" Target="../slideLayouts/slideLayout435.xml"/><Relationship Id="rId87" Type="http://schemas.openxmlformats.org/officeDocument/2006/relationships/slideLayout" Target="../slideLayouts/slideLayout479.xml"/><Relationship Id="rId46" Type="http://schemas.openxmlformats.org/officeDocument/2006/relationships/slideLayout" Target="../slideLayouts/slideLayout438.xml"/><Relationship Id="rId45" Type="http://schemas.openxmlformats.org/officeDocument/2006/relationships/slideLayout" Target="../slideLayouts/slideLayout437.xml"/><Relationship Id="rId89" Type="http://schemas.openxmlformats.org/officeDocument/2006/relationships/theme" Target="../theme/theme8.xml"/><Relationship Id="rId80" Type="http://schemas.openxmlformats.org/officeDocument/2006/relationships/slideLayout" Target="../slideLayouts/slideLayout472.xml"/><Relationship Id="rId82" Type="http://schemas.openxmlformats.org/officeDocument/2006/relationships/slideLayout" Target="../slideLayouts/slideLayout474.xml"/><Relationship Id="rId81" Type="http://schemas.openxmlformats.org/officeDocument/2006/relationships/slideLayout" Target="../slideLayouts/slideLayout473.xml"/><Relationship Id="rId1" Type="http://schemas.openxmlformats.org/officeDocument/2006/relationships/slideLayout" Target="../slideLayouts/slideLayout393.xml"/><Relationship Id="rId2" Type="http://schemas.openxmlformats.org/officeDocument/2006/relationships/slideLayout" Target="../slideLayouts/slideLayout394.xml"/><Relationship Id="rId3" Type="http://schemas.openxmlformats.org/officeDocument/2006/relationships/slideLayout" Target="../slideLayouts/slideLayout395.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48" Type="http://schemas.openxmlformats.org/officeDocument/2006/relationships/slideLayout" Target="../slideLayouts/slideLayout440.xml"/><Relationship Id="rId47" Type="http://schemas.openxmlformats.org/officeDocument/2006/relationships/slideLayout" Target="../slideLayouts/slideLayout439.xml"/><Relationship Id="rId49" Type="http://schemas.openxmlformats.org/officeDocument/2006/relationships/slideLayout" Target="../slideLayouts/slideLayout441.xml"/><Relationship Id="rId5" Type="http://schemas.openxmlformats.org/officeDocument/2006/relationships/slideLayout" Target="../slideLayouts/slideLayout397.xml"/><Relationship Id="rId6" Type="http://schemas.openxmlformats.org/officeDocument/2006/relationships/slideLayout" Target="../slideLayouts/slideLayout398.xml"/><Relationship Id="rId7" Type="http://schemas.openxmlformats.org/officeDocument/2006/relationships/slideLayout" Target="../slideLayouts/slideLayout399.xml"/><Relationship Id="rId8" Type="http://schemas.openxmlformats.org/officeDocument/2006/relationships/slideLayout" Target="../slideLayouts/slideLayout400.xml"/><Relationship Id="rId73" Type="http://schemas.openxmlformats.org/officeDocument/2006/relationships/slideLayout" Target="../slideLayouts/slideLayout465.xml"/><Relationship Id="rId72" Type="http://schemas.openxmlformats.org/officeDocument/2006/relationships/slideLayout" Target="../slideLayouts/slideLayout464.xml"/><Relationship Id="rId31" Type="http://schemas.openxmlformats.org/officeDocument/2006/relationships/slideLayout" Target="../slideLayouts/slideLayout423.xml"/><Relationship Id="rId75" Type="http://schemas.openxmlformats.org/officeDocument/2006/relationships/slideLayout" Target="../slideLayouts/slideLayout467.xml"/><Relationship Id="rId30" Type="http://schemas.openxmlformats.org/officeDocument/2006/relationships/slideLayout" Target="../slideLayouts/slideLayout422.xml"/><Relationship Id="rId74" Type="http://schemas.openxmlformats.org/officeDocument/2006/relationships/slideLayout" Target="../slideLayouts/slideLayout466.xml"/><Relationship Id="rId33" Type="http://schemas.openxmlformats.org/officeDocument/2006/relationships/slideLayout" Target="../slideLayouts/slideLayout425.xml"/><Relationship Id="rId77" Type="http://schemas.openxmlformats.org/officeDocument/2006/relationships/slideLayout" Target="../slideLayouts/slideLayout469.xml"/><Relationship Id="rId32" Type="http://schemas.openxmlformats.org/officeDocument/2006/relationships/slideLayout" Target="../slideLayouts/slideLayout424.xml"/><Relationship Id="rId76" Type="http://schemas.openxmlformats.org/officeDocument/2006/relationships/slideLayout" Target="../slideLayouts/slideLayout468.xml"/><Relationship Id="rId35" Type="http://schemas.openxmlformats.org/officeDocument/2006/relationships/slideLayout" Target="../slideLayouts/slideLayout427.xml"/><Relationship Id="rId79" Type="http://schemas.openxmlformats.org/officeDocument/2006/relationships/slideLayout" Target="../slideLayouts/slideLayout471.xml"/><Relationship Id="rId34" Type="http://schemas.openxmlformats.org/officeDocument/2006/relationships/slideLayout" Target="../slideLayouts/slideLayout426.xml"/><Relationship Id="rId78" Type="http://schemas.openxmlformats.org/officeDocument/2006/relationships/slideLayout" Target="../slideLayouts/slideLayout470.xml"/><Relationship Id="rId71" Type="http://schemas.openxmlformats.org/officeDocument/2006/relationships/slideLayout" Target="../slideLayouts/slideLayout463.xml"/><Relationship Id="rId70" Type="http://schemas.openxmlformats.org/officeDocument/2006/relationships/slideLayout" Target="../slideLayouts/slideLayout462.xml"/><Relationship Id="rId37" Type="http://schemas.openxmlformats.org/officeDocument/2006/relationships/slideLayout" Target="../slideLayouts/slideLayout429.xml"/><Relationship Id="rId36" Type="http://schemas.openxmlformats.org/officeDocument/2006/relationships/slideLayout" Target="../slideLayouts/slideLayout428.xml"/><Relationship Id="rId39" Type="http://schemas.openxmlformats.org/officeDocument/2006/relationships/slideLayout" Target="../slideLayouts/slideLayout431.xml"/><Relationship Id="rId38" Type="http://schemas.openxmlformats.org/officeDocument/2006/relationships/slideLayout" Target="../slideLayouts/slideLayout430.xml"/><Relationship Id="rId62" Type="http://schemas.openxmlformats.org/officeDocument/2006/relationships/slideLayout" Target="../slideLayouts/slideLayout454.xml"/><Relationship Id="rId61" Type="http://schemas.openxmlformats.org/officeDocument/2006/relationships/slideLayout" Target="../slideLayouts/slideLayout453.xml"/><Relationship Id="rId20" Type="http://schemas.openxmlformats.org/officeDocument/2006/relationships/slideLayout" Target="../slideLayouts/slideLayout412.xml"/><Relationship Id="rId64" Type="http://schemas.openxmlformats.org/officeDocument/2006/relationships/slideLayout" Target="../slideLayouts/slideLayout456.xml"/><Relationship Id="rId63" Type="http://schemas.openxmlformats.org/officeDocument/2006/relationships/slideLayout" Target="../slideLayouts/slideLayout455.xml"/><Relationship Id="rId22" Type="http://schemas.openxmlformats.org/officeDocument/2006/relationships/slideLayout" Target="../slideLayouts/slideLayout414.xml"/><Relationship Id="rId66" Type="http://schemas.openxmlformats.org/officeDocument/2006/relationships/slideLayout" Target="../slideLayouts/slideLayout458.xml"/><Relationship Id="rId21" Type="http://schemas.openxmlformats.org/officeDocument/2006/relationships/slideLayout" Target="../slideLayouts/slideLayout413.xml"/><Relationship Id="rId65" Type="http://schemas.openxmlformats.org/officeDocument/2006/relationships/slideLayout" Target="../slideLayouts/slideLayout457.xml"/><Relationship Id="rId24" Type="http://schemas.openxmlformats.org/officeDocument/2006/relationships/slideLayout" Target="../slideLayouts/slideLayout416.xml"/><Relationship Id="rId68" Type="http://schemas.openxmlformats.org/officeDocument/2006/relationships/slideLayout" Target="../slideLayouts/slideLayout460.xml"/><Relationship Id="rId23" Type="http://schemas.openxmlformats.org/officeDocument/2006/relationships/slideLayout" Target="../slideLayouts/slideLayout415.xml"/><Relationship Id="rId67" Type="http://schemas.openxmlformats.org/officeDocument/2006/relationships/slideLayout" Target="../slideLayouts/slideLayout459.xml"/><Relationship Id="rId60" Type="http://schemas.openxmlformats.org/officeDocument/2006/relationships/slideLayout" Target="../slideLayouts/slideLayout452.xml"/><Relationship Id="rId26" Type="http://schemas.openxmlformats.org/officeDocument/2006/relationships/slideLayout" Target="../slideLayouts/slideLayout418.xml"/><Relationship Id="rId25" Type="http://schemas.openxmlformats.org/officeDocument/2006/relationships/slideLayout" Target="../slideLayouts/slideLayout417.xml"/><Relationship Id="rId69" Type="http://schemas.openxmlformats.org/officeDocument/2006/relationships/slideLayout" Target="../slideLayouts/slideLayout461.xml"/><Relationship Id="rId28" Type="http://schemas.openxmlformats.org/officeDocument/2006/relationships/slideLayout" Target="../slideLayouts/slideLayout420.xml"/><Relationship Id="rId27" Type="http://schemas.openxmlformats.org/officeDocument/2006/relationships/slideLayout" Target="../slideLayouts/slideLayout419.xml"/><Relationship Id="rId29" Type="http://schemas.openxmlformats.org/officeDocument/2006/relationships/slideLayout" Target="../slideLayouts/slideLayout421.xml"/><Relationship Id="rId51" Type="http://schemas.openxmlformats.org/officeDocument/2006/relationships/slideLayout" Target="../slideLayouts/slideLayout443.xml"/><Relationship Id="rId50" Type="http://schemas.openxmlformats.org/officeDocument/2006/relationships/slideLayout" Target="../slideLayouts/slideLayout442.xml"/><Relationship Id="rId53" Type="http://schemas.openxmlformats.org/officeDocument/2006/relationships/slideLayout" Target="../slideLayouts/slideLayout445.xml"/><Relationship Id="rId52" Type="http://schemas.openxmlformats.org/officeDocument/2006/relationships/slideLayout" Target="../slideLayouts/slideLayout444.xml"/><Relationship Id="rId11" Type="http://schemas.openxmlformats.org/officeDocument/2006/relationships/slideLayout" Target="../slideLayouts/slideLayout403.xml"/><Relationship Id="rId55" Type="http://schemas.openxmlformats.org/officeDocument/2006/relationships/slideLayout" Target="../slideLayouts/slideLayout447.xml"/><Relationship Id="rId10" Type="http://schemas.openxmlformats.org/officeDocument/2006/relationships/slideLayout" Target="../slideLayouts/slideLayout402.xml"/><Relationship Id="rId54" Type="http://schemas.openxmlformats.org/officeDocument/2006/relationships/slideLayout" Target="../slideLayouts/slideLayout446.xml"/><Relationship Id="rId13" Type="http://schemas.openxmlformats.org/officeDocument/2006/relationships/slideLayout" Target="../slideLayouts/slideLayout405.xml"/><Relationship Id="rId57" Type="http://schemas.openxmlformats.org/officeDocument/2006/relationships/slideLayout" Target="../slideLayouts/slideLayout449.xml"/><Relationship Id="rId12" Type="http://schemas.openxmlformats.org/officeDocument/2006/relationships/slideLayout" Target="../slideLayouts/slideLayout404.xml"/><Relationship Id="rId56" Type="http://schemas.openxmlformats.org/officeDocument/2006/relationships/slideLayout" Target="../slideLayouts/slideLayout448.xml"/><Relationship Id="rId15" Type="http://schemas.openxmlformats.org/officeDocument/2006/relationships/slideLayout" Target="../slideLayouts/slideLayout407.xml"/><Relationship Id="rId59" Type="http://schemas.openxmlformats.org/officeDocument/2006/relationships/slideLayout" Target="../slideLayouts/slideLayout451.xml"/><Relationship Id="rId14" Type="http://schemas.openxmlformats.org/officeDocument/2006/relationships/slideLayout" Target="../slideLayouts/slideLayout406.xml"/><Relationship Id="rId58" Type="http://schemas.openxmlformats.org/officeDocument/2006/relationships/slideLayout" Target="../slideLayouts/slideLayout450.xml"/><Relationship Id="rId17" Type="http://schemas.openxmlformats.org/officeDocument/2006/relationships/slideLayout" Target="../slideLayouts/slideLayout409.xml"/><Relationship Id="rId16" Type="http://schemas.openxmlformats.org/officeDocument/2006/relationships/slideLayout" Target="../slideLayouts/slideLayout408.xml"/><Relationship Id="rId19" Type="http://schemas.openxmlformats.org/officeDocument/2006/relationships/slideLayout" Target="../slideLayouts/slideLayout411.xml"/><Relationship Id="rId18" Type="http://schemas.openxmlformats.org/officeDocument/2006/relationships/slideLayout" Target="../slideLayouts/slideLayout410.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520.xml"/><Relationship Id="rId84" Type="http://schemas.openxmlformats.org/officeDocument/2006/relationships/slideLayout" Target="../slideLayouts/slideLayout564.xml"/><Relationship Id="rId83" Type="http://schemas.openxmlformats.org/officeDocument/2006/relationships/slideLayout" Target="../slideLayouts/slideLayout563.xml"/><Relationship Id="rId42" Type="http://schemas.openxmlformats.org/officeDocument/2006/relationships/slideLayout" Target="../slideLayouts/slideLayout522.xml"/><Relationship Id="rId86" Type="http://schemas.openxmlformats.org/officeDocument/2006/relationships/slideLayout" Target="../slideLayouts/slideLayout566.xml"/><Relationship Id="rId41" Type="http://schemas.openxmlformats.org/officeDocument/2006/relationships/slideLayout" Target="../slideLayouts/slideLayout521.xml"/><Relationship Id="rId85" Type="http://schemas.openxmlformats.org/officeDocument/2006/relationships/slideLayout" Target="../slideLayouts/slideLayout565.xml"/><Relationship Id="rId44" Type="http://schemas.openxmlformats.org/officeDocument/2006/relationships/slideLayout" Target="../slideLayouts/slideLayout524.xml"/><Relationship Id="rId88" Type="http://schemas.openxmlformats.org/officeDocument/2006/relationships/slideLayout" Target="../slideLayouts/slideLayout568.xml"/><Relationship Id="rId43" Type="http://schemas.openxmlformats.org/officeDocument/2006/relationships/slideLayout" Target="../slideLayouts/slideLayout523.xml"/><Relationship Id="rId87" Type="http://schemas.openxmlformats.org/officeDocument/2006/relationships/slideLayout" Target="../slideLayouts/slideLayout567.xml"/><Relationship Id="rId46" Type="http://schemas.openxmlformats.org/officeDocument/2006/relationships/slideLayout" Target="../slideLayouts/slideLayout526.xml"/><Relationship Id="rId45" Type="http://schemas.openxmlformats.org/officeDocument/2006/relationships/slideLayout" Target="../slideLayouts/slideLayout525.xml"/><Relationship Id="rId89" Type="http://schemas.openxmlformats.org/officeDocument/2006/relationships/theme" Target="../theme/theme2.xml"/><Relationship Id="rId80" Type="http://schemas.openxmlformats.org/officeDocument/2006/relationships/slideLayout" Target="../slideLayouts/slideLayout560.xml"/><Relationship Id="rId82" Type="http://schemas.openxmlformats.org/officeDocument/2006/relationships/slideLayout" Target="../slideLayouts/slideLayout562.xml"/><Relationship Id="rId81" Type="http://schemas.openxmlformats.org/officeDocument/2006/relationships/slideLayout" Target="../slideLayouts/slideLayout561.xml"/><Relationship Id="rId1" Type="http://schemas.openxmlformats.org/officeDocument/2006/relationships/slideLayout" Target="../slideLayouts/slideLayout481.xml"/><Relationship Id="rId2" Type="http://schemas.openxmlformats.org/officeDocument/2006/relationships/slideLayout" Target="../slideLayouts/slideLayout482.xml"/><Relationship Id="rId3" Type="http://schemas.openxmlformats.org/officeDocument/2006/relationships/slideLayout" Target="../slideLayouts/slideLayout483.xml"/><Relationship Id="rId4" Type="http://schemas.openxmlformats.org/officeDocument/2006/relationships/slideLayout" Target="../slideLayouts/slideLayout484.xml"/><Relationship Id="rId9" Type="http://schemas.openxmlformats.org/officeDocument/2006/relationships/slideLayout" Target="../slideLayouts/slideLayout489.xml"/><Relationship Id="rId48" Type="http://schemas.openxmlformats.org/officeDocument/2006/relationships/slideLayout" Target="../slideLayouts/slideLayout528.xml"/><Relationship Id="rId47" Type="http://schemas.openxmlformats.org/officeDocument/2006/relationships/slideLayout" Target="../slideLayouts/slideLayout527.xml"/><Relationship Id="rId49" Type="http://schemas.openxmlformats.org/officeDocument/2006/relationships/slideLayout" Target="../slideLayouts/slideLayout529.xml"/><Relationship Id="rId5" Type="http://schemas.openxmlformats.org/officeDocument/2006/relationships/slideLayout" Target="../slideLayouts/slideLayout485.xml"/><Relationship Id="rId6" Type="http://schemas.openxmlformats.org/officeDocument/2006/relationships/slideLayout" Target="../slideLayouts/slideLayout486.xml"/><Relationship Id="rId7" Type="http://schemas.openxmlformats.org/officeDocument/2006/relationships/slideLayout" Target="../slideLayouts/slideLayout487.xml"/><Relationship Id="rId8" Type="http://schemas.openxmlformats.org/officeDocument/2006/relationships/slideLayout" Target="../slideLayouts/slideLayout488.xml"/><Relationship Id="rId73" Type="http://schemas.openxmlformats.org/officeDocument/2006/relationships/slideLayout" Target="../slideLayouts/slideLayout553.xml"/><Relationship Id="rId72" Type="http://schemas.openxmlformats.org/officeDocument/2006/relationships/slideLayout" Target="../slideLayouts/slideLayout552.xml"/><Relationship Id="rId31" Type="http://schemas.openxmlformats.org/officeDocument/2006/relationships/slideLayout" Target="../slideLayouts/slideLayout511.xml"/><Relationship Id="rId75" Type="http://schemas.openxmlformats.org/officeDocument/2006/relationships/slideLayout" Target="../slideLayouts/slideLayout555.xml"/><Relationship Id="rId30" Type="http://schemas.openxmlformats.org/officeDocument/2006/relationships/slideLayout" Target="../slideLayouts/slideLayout510.xml"/><Relationship Id="rId74" Type="http://schemas.openxmlformats.org/officeDocument/2006/relationships/slideLayout" Target="../slideLayouts/slideLayout554.xml"/><Relationship Id="rId33" Type="http://schemas.openxmlformats.org/officeDocument/2006/relationships/slideLayout" Target="../slideLayouts/slideLayout513.xml"/><Relationship Id="rId77" Type="http://schemas.openxmlformats.org/officeDocument/2006/relationships/slideLayout" Target="../slideLayouts/slideLayout557.xml"/><Relationship Id="rId32" Type="http://schemas.openxmlformats.org/officeDocument/2006/relationships/slideLayout" Target="../slideLayouts/slideLayout512.xml"/><Relationship Id="rId76" Type="http://schemas.openxmlformats.org/officeDocument/2006/relationships/slideLayout" Target="../slideLayouts/slideLayout556.xml"/><Relationship Id="rId35" Type="http://schemas.openxmlformats.org/officeDocument/2006/relationships/slideLayout" Target="../slideLayouts/slideLayout515.xml"/><Relationship Id="rId79" Type="http://schemas.openxmlformats.org/officeDocument/2006/relationships/slideLayout" Target="../slideLayouts/slideLayout559.xml"/><Relationship Id="rId34" Type="http://schemas.openxmlformats.org/officeDocument/2006/relationships/slideLayout" Target="../slideLayouts/slideLayout514.xml"/><Relationship Id="rId78" Type="http://schemas.openxmlformats.org/officeDocument/2006/relationships/slideLayout" Target="../slideLayouts/slideLayout558.xml"/><Relationship Id="rId71" Type="http://schemas.openxmlformats.org/officeDocument/2006/relationships/slideLayout" Target="../slideLayouts/slideLayout551.xml"/><Relationship Id="rId70" Type="http://schemas.openxmlformats.org/officeDocument/2006/relationships/slideLayout" Target="../slideLayouts/slideLayout550.xml"/><Relationship Id="rId37" Type="http://schemas.openxmlformats.org/officeDocument/2006/relationships/slideLayout" Target="../slideLayouts/slideLayout517.xml"/><Relationship Id="rId36" Type="http://schemas.openxmlformats.org/officeDocument/2006/relationships/slideLayout" Target="../slideLayouts/slideLayout516.xml"/><Relationship Id="rId39" Type="http://schemas.openxmlformats.org/officeDocument/2006/relationships/slideLayout" Target="../slideLayouts/slideLayout519.xml"/><Relationship Id="rId38" Type="http://schemas.openxmlformats.org/officeDocument/2006/relationships/slideLayout" Target="../slideLayouts/slideLayout518.xml"/><Relationship Id="rId62" Type="http://schemas.openxmlformats.org/officeDocument/2006/relationships/slideLayout" Target="../slideLayouts/slideLayout542.xml"/><Relationship Id="rId61" Type="http://schemas.openxmlformats.org/officeDocument/2006/relationships/slideLayout" Target="../slideLayouts/slideLayout541.xml"/><Relationship Id="rId20" Type="http://schemas.openxmlformats.org/officeDocument/2006/relationships/slideLayout" Target="../slideLayouts/slideLayout500.xml"/><Relationship Id="rId64" Type="http://schemas.openxmlformats.org/officeDocument/2006/relationships/slideLayout" Target="../slideLayouts/slideLayout544.xml"/><Relationship Id="rId63" Type="http://schemas.openxmlformats.org/officeDocument/2006/relationships/slideLayout" Target="../slideLayouts/slideLayout543.xml"/><Relationship Id="rId22" Type="http://schemas.openxmlformats.org/officeDocument/2006/relationships/slideLayout" Target="../slideLayouts/slideLayout502.xml"/><Relationship Id="rId66" Type="http://schemas.openxmlformats.org/officeDocument/2006/relationships/slideLayout" Target="../slideLayouts/slideLayout546.xml"/><Relationship Id="rId21" Type="http://schemas.openxmlformats.org/officeDocument/2006/relationships/slideLayout" Target="../slideLayouts/slideLayout501.xml"/><Relationship Id="rId65" Type="http://schemas.openxmlformats.org/officeDocument/2006/relationships/slideLayout" Target="../slideLayouts/slideLayout545.xml"/><Relationship Id="rId24" Type="http://schemas.openxmlformats.org/officeDocument/2006/relationships/slideLayout" Target="../slideLayouts/slideLayout504.xml"/><Relationship Id="rId68" Type="http://schemas.openxmlformats.org/officeDocument/2006/relationships/slideLayout" Target="../slideLayouts/slideLayout548.xml"/><Relationship Id="rId23" Type="http://schemas.openxmlformats.org/officeDocument/2006/relationships/slideLayout" Target="../slideLayouts/slideLayout503.xml"/><Relationship Id="rId67" Type="http://schemas.openxmlformats.org/officeDocument/2006/relationships/slideLayout" Target="../slideLayouts/slideLayout547.xml"/><Relationship Id="rId60" Type="http://schemas.openxmlformats.org/officeDocument/2006/relationships/slideLayout" Target="../slideLayouts/slideLayout540.xml"/><Relationship Id="rId26" Type="http://schemas.openxmlformats.org/officeDocument/2006/relationships/slideLayout" Target="../slideLayouts/slideLayout506.xml"/><Relationship Id="rId25" Type="http://schemas.openxmlformats.org/officeDocument/2006/relationships/slideLayout" Target="../slideLayouts/slideLayout505.xml"/><Relationship Id="rId69" Type="http://schemas.openxmlformats.org/officeDocument/2006/relationships/slideLayout" Target="../slideLayouts/slideLayout549.xml"/><Relationship Id="rId28" Type="http://schemas.openxmlformats.org/officeDocument/2006/relationships/slideLayout" Target="../slideLayouts/slideLayout508.xml"/><Relationship Id="rId27" Type="http://schemas.openxmlformats.org/officeDocument/2006/relationships/slideLayout" Target="../slideLayouts/slideLayout507.xml"/><Relationship Id="rId29" Type="http://schemas.openxmlformats.org/officeDocument/2006/relationships/slideLayout" Target="../slideLayouts/slideLayout509.xml"/><Relationship Id="rId51" Type="http://schemas.openxmlformats.org/officeDocument/2006/relationships/slideLayout" Target="../slideLayouts/slideLayout531.xml"/><Relationship Id="rId50" Type="http://schemas.openxmlformats.org/officeDocument/2006/relationships/slideLayout" Target="../slideLayouts/slideLayout530.xml"/><Relationship Id="rId53" Type="http://schemas.openxmlformats.org/officeDocument/2006/relationships/slideLayout" Target="../slideLayouts/slideLayout533.xml"/><Relationship Id="rId52" Type="http://schemas.openxmlformats.org/officeDocument/2006/relationships/slideLayout" Target="../slideLayouts/slideLayout532.xml"/><Relationship Id="rId11" Type="http://schemas.openxmlformats.org/officeDocument/2006/relationships/slideLayout" Target="../slideLayouts/slideLayout491.xml"/><Relationship Id="rId55" Type="http://schemas.openxmlformats.org/officeDocument/2006/relationships/slideLayout" Target="../slideLayouts/slideLayout535.xml"/><Relationship Id="rId10" Type="http://schemas.openxmlformats.org/officeDocument/2006/relationships/slideLayout" Target="../slideLayouts/slideLayout490.xml"/><Relationship Id="rId54" Type="http://schemas.openxmlformats.org/officeDocument/2006/relationships/slideLayout" Target="../slideLayouts/slideLayout534.xml"/><Relationship Id="rId13" Type="http://schemas.openxmlformats.org/officeDocument/2006/relationships/slideLayout" Target="../slideLayouts/slideLayout493.xml"/><Relationship Id="rId57" Type="http://schemas.openxmlformats.org/officeDocument/2006/relationships/slideLayout" Target="../slideLayouts/slideLayout537.xml"/><Relationship Id="rId12" Type="http://schemas.openxmlformats.org/officeDocument/2006/relationships/slideLayout" Target="../slideLayouts/slideLayout492.xml"/><Relationship Id="rId56" Type="http://schemas.openxmlformats.org/officeDocument/2006/relationships/slideLayout" Target="../slideLayouts/slideLayout536.xml"/><Relationship Id="rId15" Type="http://schemas.openxmlformats.org/officeDocument/2006/relationships/slideLayout" Target="../slideLayouts/slideLayout495.xml"/><Relationship Id="rId59" Type="http://schemas.openxmlformats.org/officeDocument/2006/relationships/slideLayout" Target="../slideLayouts/slideLayout539.xml"/><Relationship Id="rId14" Type="http://schemas.openxmlformats.org/officeDocument/2006/relationships/slideLayout" Target="../slideLayouts/slideLayout494.xml"/><Relationship Id="rId58" Type="http://schemas.openxmlformats.org/officeDocument/2006/relationships/slideLayout" Target="../slideLayouts/slideLayout538.xml"/><Relationship Id="rId17" Type="http://schemas.openxmlformats.org/officeDocument/2006/relationships/slideLayout" Target="../slideLayouts/slideLayout497.xml"/><Relationship Id="rId16" Type="http://schemas.openxmlformats.org/officeDocument/2006/relationships/slideLayout" Target="../slideLayouts/slideLayout496.xml"/><Relationship Id="rId19" Type="http://schemas.openxmlformats.org/officeDocument/2006/relationships/slideLayout" Target="../slideLayouts/slideLayout499.xml"/><Relationship Id="rId18" Type="http://schemas.openxmlformats.org/officeDocument/2006/relationships/slideLayout" Target="../slideLayouts/slideLayout498.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569.xml"/><Relationship Id="rId2" Type="http://schemas.openxmlformats.org/officeDocument/2006/relationships/slideLayout" Target="../slideLayouts/slideLayout570.xml"/><Relationship Id="rId3" Type="http://schemas.openxmlformats.org/officeDocument/2006/relationships/slideLayout" Target="../slideLayouts/slideLayout571.xml"/><Relationship Id="rId4" Type="http://schemas.openxmlformats.org/officeDocument/2006/relationships/slideLayout" Target="../slideLayouts/slideLayout572.xml"/><Relationship Id="rId9" Type="http://schemas.openxmlformats.org/officeDocument/2006/relationships/slideLayout" Target="../slideLayouts/slideLayout577.xml"/><Relationship Id="rId5" Type="http://schemas.openxmlformats.org/officeDocument/2006/relationships/slideLayout" Target="../slideLayouts/slideLayout573.xml"/><Relationship Id="rId6" Type="http://schemas.openxmlformats.org/officeDocument/2006/relationships/slideLayout" Target="../slideLayouts/slideLayout574.xml"/><Relationship Id="rId7" Type="http://schemas.openxmlformats.org/officeDocument/2006/relationships/slideLayout" Target="../slideLayouts/slideLayout575.xml"/><Relationship Id="rId8" Type="http://schemas.openxmlformats.org/officeDocument/2006/relationships/slideLayout" Target="../slideLayouts/slideLayout576.xml"/><Relationship Id="rId31" Type="http://schemas.openxmlformats.org/officeDocument/2006/relationships/slideLayout" Target="../slideLayouts/slideLayout599.xml"/><Relationship Id="rId30" Type="http://schemas.openxmlformats.org/officeDocument/2006/relationships/slideLayout" Target="../slideLayouts/slideLayout598.xml"/><Relationship Id="rId32" Type="http://schemas.openxmlformats.org/officeDocument/2006/relationships/theme" Target="../theme/theme7.xml"/><Relationship Id="rId20" Type="http://schemas.openxmlformats.org/officeDocument/2006/relationships/slideLayout" Target="../slideLayouts/slideLayout588.xml"/><Relationship Id="rId22" Type="http://schemas.openxmlformats.org/officeDocument/2006/relationships/slideLayout" Target="../slideLayouts/slideLayout590.xml"/><Relationship Id="rId21" Type="http://schemas.openxmlformats.org/officeDocument/2006/relationships/slideLayout" Target="../slideLayouts/slideLayout589.xml"/><Relationship Id="rId24" Type="http://schemas.openxmlformats.org/officeDocument/2006/relationships/slideLayout" Target="../slideLayouts/slideLayout592.xml"/><Relationship Id="rId23" Type="http://schemas.openxmlformats.org/officeDocument/2006/relationships/slideLayout" Target="../slideLayouts/slideLayout591.xml"/><Relationship Id="rId26" Type="http://schemas.openxmlformats.org/officeDocument/2006/relationships/slideLayout" Target="../slideLayouts/slideLayout594.xml"/><Relationship Id="rId25" Type="http://schemas.openxmlformats.org/officeDocument/2006/relationships/slideLayout" Target="../slideLayouts/slideLayout593.xml"/><Relationship Id="rId28" Type="http://schemas.openxmlformats.org/officeDocument/2006/relationships/slideLayout" Target="../slideLayouts/slideLayout596.xml"/><Relationship Id="rId27" Type="http://schemas.openxmlformats.org/officeDocument/2006/relationships/slideLayout" Target="../slideLayouts/slideLayout595.xml"/><Relationship Id="rId29" Type="http://schemas.openxmlformats.org/officeDocument/2006/relationships/slideLayout" Target="../slideLayouts/slideLayout597.xml"/><Relationship Id="rId11" Type="http://schemas.openxmlformats.org/officeDocument/2006/relationships/slideLayout" Target="../slideLayouts/slideLayout579.xml"/><Relationship Id="rId10" Type="http://schemas.openxmlformats.org/officeDocument/2006/relationships/slideLayout" Target="../slideLayouts/slideLayout578.xml"/><Relationship Id="rId13" Type="http://schemas.openxmlformats.org/officeDocument/2006/relationships/slideLayout" Target="../slideLayouts/slideLayout581.xml"/><Relationship Id="rId12" Type="http://schemas.openxmlformats.org/officeDocument/2006/relationships/slideLayout" Target="../slideLayouts/slideLayout580.xml"/><Relationship Id="rId15" Type="http://schemas.openxmlformats.org/officeDocument/2006/relationships/slideLayout" Target="../slideLayouts/slideLayout583.xml"/><Relationship Id="rId14" Type="http://schemas.openxmlformats.org/officeDocument/2006/relationships/slideLayout" Target="../slideLayouts/slideLayout582.xml"/><Relationship Id="rId17" Type="http://schemas.openxmlformats.org/officeDocument/2006/relationships/slideLayout" Target="../slideLayouts/slideLayout585.xml"/><Relationship Id="rId16" Type="http://schemas.openxmlformats.org/officeDocument/2006/relationships/slideLayout" Target="../slideLayouts/slideLayout584.xml"/><Relationship Id="rId19" Type="http://schemas.openxmlformats.org/officeDocument/2006/relationships/slideLayout" Target="../slideLayouts/slideLayout587.xml"/><Relationship Id="rId18" Type="http://schemas.openxmlformats.org/officeDocument/2006/relationships/slideLayout" Target="../slideLayouts/slideLayout5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8" name="Shape 36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88" name="Shape 128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7" r:id="rId50"/>
    <p:sldLayoutId id="2147483828" r:id="rId51"/>
    <p:sldLayoutId id="2147483829" r:id="rId52"/>
    <p:sldLayoutId id="2147483830" r:id="rId53"/>
    <p:sldLayoutId id="2147483831" r:id="rId54"/>
    <p:sldLayoutId id="2147483832" r:id="rId55"/>
    <p:sldLayoutId id="2147483833" r:id="rId56"/>
    <p:sldLayoutId id="2147483834" r:id="rId57"/>
    <p:sldLayoutId id="2147483835" r:id="rId58"/>
    <p:sldLayoutId id="2147483836" r:id="rId59"/>
    <p:sldLayoutId id="2147483837" r:id="rId60"/>
    <p:sldLayoutId id="2147483838" r:id="rId61"/>
    <p:sldLayoutId id="2147483839" r:id="rId62"/>
    <p:sldLayoutId id="2147483840" r:id="rId63"/>
    <p:sldLayoutId id="2147483841" r:id="rId64"/>
    <p:sldLayoutId id="2147483842" r:id="rId65"/>
    <p:sldLayoutId id="2147483843" r:id="rId66"/>
    <p:sldLayoutId id="2147483844" r:id="rId67"/>
    <p:sldLayoutId id="2147483845" r:id="rId68"/>
    <p:sldLayoutId id="2147483846" r:id="rId69"/>
    <p:sldLayoutId id="2147483847" r:id="rId70"/>
    <p:sldLayoutId id="2147483848" r:id="rId71"/>
    <p:sldLayoutId id="2147483849" r:id="rId72"/>
    <p:sldLayoutId id="2147483850" r:id="rId73"/>
    <p:sldLayoutId id="2147483851" r:id="rId74"/>
    <p:sldLayoutId id="2147483852" r:id="rId75"/>
    <p:sldLayoutId id="2147483853" r:id="rId76"/>
    <p:sldLayoutId id="2147483854" r:id="rId77"/>
    <p:sldLayoutId id="2147483855" r:id="rId78"/>
    <p:sldLayoutId id="2147483856" r:id="rId79"/>
    <p:sldLayoutId id="2147483857" r:id="rId80"/>
    <p:sldLayoutId id="2147483858" r:id="rId81"/>
    <p:sldLayoutId id="2147483859" r:id="rId82"/>
    <p:sldLayoutId id="2147483860" r:id="rId83"/>
    <p:sldLayoutId id="2147483861" r:id="rId84"/>
    <p:sldLayoutId id="2147483862" r:id="rId85"/>
    <p:sldLayoutId id="2147483863" r:id="rId86"/>
    <p:sldLayoutId id="2147483864" r:id="rId87"/>
    <p:sldLayoutId id="2147483865"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08" name="Shape 220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3899" r:id="rId33"/>
    <p:sldLayoutId id="2147483900" r:id="rId34"/>
    <p:sldLayoutId id="2147483901" r:id="rId35"/>
    <p:sldLayoutId id="2147483902" r:id="rId36"/>
    <p:sldLayoutId id="2147483903" r:id="rId37"/>
    <p:sldLayoutId id="2147483904" r:id="rId38"/>
    <p:sldLayoutId id="2147483905" r:id="rId39"/>
    <p:sldLayoutId id="2147483906" r:id="rId40"/>
    <p:sldLayoutId id="2147483907" r:id="rId41"/>
    <p:sldLayoutId id="2147483908" r:id="rId42"/>
    <p:sldLayoutId id="2147483909" r:id="rId43"/>
    <p:sldLayoutId id="2147483910" r:id="rId44"/>
    <p:sldLayoutId id="2147483911" r:id="rId45"/>
    <p:sldLayoutId id="2147483912" r:id="rId46"/>
    <p:sldLayoutId id="2147483913" r:id="rId47"/>
    <p:sldLayoutId id="2147483914" r:id="rId48"/>
    <p:sldLayoutId id="2147483915" r:id="rId49"/>
    <p:sldLayoutId id="2147483916" r:id="rId50"/>
    <p:sldLayoutId id="2147483917" r:id="rId51"/>
    <p:sldLayoutId id="2147483918" r:id="rId52"/>
    <p:sldLayoutId id="2147483919" r:id="rId53"/>
    <p:sldLayoutId id="2147483920" r:id="rId54"/>
    <p:sldLayoutId id="2147483921" r:id="rId55"/>
    <p:sldLayoutId id="2147483922" r:id="rId56"/>
    <p:sldLayoutId id="2147483923" r:id="rId57"/>
    <p:sldLayoutId id="2147483924" r:id="rId58"/>
    <p:sldLayoutId id="2147483925" r:id="rId59"/>
    <p:sldLayoutId id="2147483926" r:id="rId60"/>
    <p:sldLayoutId id="2147483927" r:id="rId61"/>
    <p:sldLayoutId id="2147483928" r:id="rId62"/>
    <p:sldLayoutId id="2147483929" r:id="rId63"/>
    <p:sldLayoutId id="2147483930" r:id="rId64"/>
    <p:sldLayoutId id="2147483931" r:id="rId65"/>
    <p:sldLayoutId id="2147483932" r:id="rId66"/>
    <p:sldLayoutId id="2147483933" r:id="rId67"/>
    <p:sldLayoutId id="2147483934" r:id="rId68"/>
    <p:sldLayoutId id="2147483935" r:id="rId69"/>
    <p:sldLayoutId id="2147483936" r:id="rId70"/>
    <p:sldLayoutId id="2147483937" r:id="rId71"/>
    <p:sldLayoutId id="2147483938" r:id="rId72"/>
    <p:sldLayoutId id="2147483939" r:id="rId73"/>
    <p:sldLayoutId id="2147483940" r:id="rId74"/>
    <p:sldLayoutId id="2147483941" r:id="rId75"/>
    <p:sldLayoutId id="2147483942" r:id="rId76"/>
    <p:sldLayoutId id="2147483943" r:id="rId77"/>
    <p:sldLayoutId id="2147483944" r:id="rId78"/>
    <p:sldLayoutId id="2147483945" r:id="rId79"/>
    <p:sldLayoutId id="2147483946" r:id="rId80"/>
    <p:sldLayoutId id="2147483947" r:id="rId81"/>
    <p:sldLayoutId id="2147483948" r:id="rId82"/>
    <p:sldLayoutId id="2147483949" r:id="rId83"/>
    <p:sldLayoutId id="2147483950" r:id="rId84"/>
    <p:sldLayoutId id="2147483951" r:id="rId85"/>
    <p:sldLayoutId id="2147483952" r:id="rId86"/>
    <p:sldLayoutId id="2147483953" r:id="rId87"/>
    <p:sldLayoutId id="2147483954" r:id="rId88"/>
    <p:sldLayoutId id="2147483955" r:id="rId8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44" name="Shape 314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 id="2147484007" r:id="rId51"/>
    <p:sldLayoutId id="2147484008" r:id="rId52"/>
    <p:sldLayoutId id="2147484009" r:id="rId53"/>
    <p:sldLayoutId id="2147484010" r:id="rId54"/>
    <p:sldLayoutId id="2147484011" r:id="rId55"/>
    <p:sldLayoutId id="2147484012" r:id="rId56"/>
    <p:sldLayoutId id="2147484013" r:id="rId57"/>
    <p:sldLayoutId id="2147484014" r:id="rId58"/>
    <p:sldLayoutId id="2147484015" r:id="rId59"/>
    <p:sldLayoutId id="2147484016" r:id="rId60"/>
    <p:sldLayoutId id="2147484017" r:id="rId61"/>
    <p:sldLayoutId id="2147484018" r:id="rId62"/>
    <p:sldLayoutId id="2147484019" r:id="rId63"/>
    <p:sldLayoutId id="2147484020" r:id="rId64"/>
    <p:sldLayoutId id="2147484021" r:id="rId65"/>
    <p:sldLayoutId id="2147484022" r:id="rId66"/>
    <p:sldLayoutId id="2147484023" r:id="rId67"/>
    <p:sldLayoutId id="2147484024" r:id="rId68"/>
    <p:sldLayoutId id="2147484025" r:id="rId69"/>
    <p:sldLayoutId id="2147484026" r:id="rId70"/>
    <p:sldLayoutId id="2147484027" r:id="rId71"/>
    <p:sldLayoutId id="2147484028" r:id="rId72"/>
    <p:sldLayoutId id="2147484029" r:id="rId73"/>
    <p:sldLayoutId id="2147484030" r:id="rId74"/>
    <p:sldLayoutId id="2147484031" r:id="rId75"/>
    <p:sldLayoutId id="2147484032" r:id="rId76"/>
    <p:sldLayoutId id="2147484033" r:id="rId77"/>
    <p:sldLayoutId id="2147484034" r:id="rId78"/>
    <p:sldLayoutId id="2147484035" r:id="rId79"/>
    <p:sldLayoutId id="2147484036" r:id="rId80"/>
    <p:sldLayoutId id="2147484037" r:id="rId81"/>
    <p:sldLayoutId id="2147484038" r:id="rId82"/>
    <p:sldLayoutId id="2147484039" r:id="rId83"/>
    <p:sldLayoutId id="2147484040" r:id="rId84"/>
    <p:sldLayoutId id="2147484041" r:id="rId85"/>
    <p:sldLayoutId id="2147484042" r:id="rId86"/>
    <p:sldLayoutId id="2147484043" r:id="rId87"/>
    <p:sldLayoutId id="2147484044"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65" name="Shape 4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 id="2147484073" r:id="rId28"/>
    <p:sldLayoutId id="2147484074" r:id="rId29"/>
    <p:sldLayoutId id="2147484075" r:id="rId30"/>
    <p:sldLayoutId id="2147484076" r:id="rId31"/>
    <p:sldLayoutId id="2147484077" r:id="rId32"/>
    <p:sldLayoutId id="2147484078" r:id="rId33"/>
    <p:sldLayoutId id="2147484079" r:id="rId34"/>
    <p:sldLayoutId id="2147484080" r:id="rId35"/>
    <p:sldLayoutId id="2147484081" r:id="rId36"/>
    <p:sldLayoutId id="2147484082" r:id="rId37"/>
    <p:sldLayoutId id="2147484083" r:id="rId38"/>
    <p:sldLayoutId id="2147484084" r:id="rId39"/>
    <p:sldLayoutId id="2147484085" r:id="rId40"/>
    <p:sldLayoutId id="2147484086" r:id="rId41"/>
    <p:sldLayoutId id="2147484087" r:id="rId42"/>
    <p:sldLayoutId id="2147484088" r:id="rId43"/>
    <p:sldLayoutId id="2147484089" r:id="rId44"/>
    <p:sldLayoutId id="2147484090" r:id="rId45"/>
    <p:sldLayoutId id="2147484091" r:id="rId46"/>
    <p:sldLayoutId id="2147484092" r:id="rId47"/>
    <p:sldLayoutId id="2147484093" r:id="rId48"/>
    <p:sldLayoutId id="2147484094" r:id="rId49"/>
    <p:sldLayoutId id="2147484095" r:id="rId50"/>
    <p:sldLayoutId id="2147484096" r:id="rId51"/>
    <p:sldLayoutId id="2147484097" r:id="rId52"/>
    <p:sldLayoutId id="2147484098" r:id="rId53"/>
    <p:sldLayoutId id="2147484099" r:id="rId54"/>
    <p:sldLayoutId id="2147484100" r:id="rId55"/>
    <p:sldLayoutId id="2147484101" r:id="rId56"/>
    <p:sldLayoutId id="2147484102" r:id="rId57"/>
    <p:sldLayoutId id="2147484103" r:id="rId58"/>
    <p:sldLayoutId id="2147484104" r:id="rId59"/>
    <p:sldLayoutId id="2147484105" r:id="rId60"/>
    <p:sldLayoutId id="2147484106" r:id="rId61"/>
    <p:sldLayoutId id="2147484107" r:id="rId62"/>
    <p:sldLayoutId id="2147484108" r:id="rId63"/>
    <p:sldLayoutId id="2147484109" r:id="rId64"/>
    <p:sldLayoutId id="2147484110" r:id="rId65"/>
    <p:sldLayoutId id="2147484111" r:id="rId66"/>
    <p:sldLayoutId id="2147484112" r:id="rId67"/>
    <p:sldLayoutId id="2147484113" r:id="rId68"/>
    <p:sldLayoutId id="2147484114" r:id="rId69"/>
    <p:sldLayoutId id="2147484115" r:id="rId70"/>
    <p:sldLayoutId id="2147484116" r:id="rId71"/>
    <p:sldLayoutId id="2147484117" r:id="rId72"/>
    <p:sldLayoutId id="2147484118" r:id="rId73"/>
    <p:sldLayoutId id="2147484119" r:id="rId74"/>
    <p:sldLayoutId id="2147484120" r:id="rId75"/>
    <p:sldLayoutId id="2147484121" r:id="rId76"/>
    <p:sldLayoutId id="2147484122" r:id="rId77"/>
    <p:sldLayoutId id="2147484123" r:id="rId78"/>
    <p:sldLayoutId id="2147484124" r:id="rId79"/>
    <p:sldLayoutId id="2147484125" r:id="rId80"/>
    <p:sldLayoutId id="2147484126" r:id="rId81"/>
    <p:sldLayoutId id="2147484127" r:id="rId82"/>
    <p:sldLayoutId id="2147484128" r:id="rId83"/>
    <p:sldLayoutId id="2147484129" r:id="rId84"/>
    <p:sldLayoutId id="2147484130" r:id="rId85"/>
    <p:sldLayoutId id="2147484131" r:id="rId86"/>
    <p:sldLayoutId id="2147484132" r:id="rId87"/>
    <p:sldLayoutId id="2147484133"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83" name="Shape 498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 id="2147484152" r:id="rId18"/>
    <p:sldLayoutId id="2147484153" r:id="rId19"/>
    <p:sldLayoutId id="2147484154" r:id="rId20"/>
    <p:sldLayoutId id="2147484155" r:id="rId21"/>
    <p:sldLayoutId id="2147484156" r:id="rId22"/>
    <p:sldLayoutId id="2147484157" r:id="rId23"/>
    <p:sldLayoutId id="2147484158" r:id="rId24"/>
    <p:sldLayoutId id="2147484159" r:id="rId25"/>
    <p:sldLayoutId id="2147484160" r:id="rId26"/>
    <p:sldLayoutId id="2147484161" r:id="rId27"/>
    <p:sldLayoutId id="2147484162" r:id="rId28"/>
    <p:sldLayoutId id="2147484163" r:id="rId29"/>
    <p:sldLayoutId id="2147484164" r:id="rId30"/>
    <p:sldLayoutId id="2147484165" r:id="rId31"/>
    <p:sldLayoutId id="2147484166" r:id="rId32"/>
    <p:sldLayoutId id="2147484167" r:id="rId33"/>
    <p:sldLayoutId id="2147484168" r:id="rId34"/>
    <p:sldLayoutId id="2147484169" r:id="rId35"/>
    <p:sldLayoutId id="2147484170" r:id="rId36"/>
    <p:sldLayoutId id="2147484171" r:id="rId37"/>
    <p:sldLayoutId id="2147484172" r:id="rId38"/>
    <p:sldLayoutId id="2147484173" r:id="rId39"/>
    <p:sldLayoutId id="2147484174" r:id="rId40"/>
    <p:sldLayoutId id="2147484175" r:id="rId41"/>
    <p:sldLayoutId id="2147484176" r:id="rId42"/>
    <p:sldLayoutId id="2147484177" r:id="rId43"/>
    <p:sldLayoutId id="2147484178" r:id="rId44"/>
    <p:sldLayoutId id="2147484179" r:id="rId45"/>
    <p:sldLayoutId id="2147484180" r:id="rId46"/>
    <p:sldLayoutId id="2147484181" r:id="rId47"/>
    <p:sldLayoutId id="2147484182" r:id="rId48"/>
    <p:sldLayoutId id="2147484183" r:id="rId49"/>
    <p:sldLayoutId id="2147484184" r:id="rId50"/>
    <p:sldLayoutId id="2147484185" r:id="rId51"/>
    <p:sldLayoutId id="2147484186" r:id="rId52"/>
    <p:sldLayoutId id="2147484187" r:id="rId53"/>
    <p:sldLayoutId id="2147484188" r:id="rId54"/>
    <p:sldLayoutId id="2147484189" r:id="rId55"/>
    <p:sldLayoutId id="2147484190" r:id="rId56"/>
    <p:sldLayoutId id="2147484191" r:id="rId57"/>
    <p:sldLayoutId id="2147484192" r:id="rId58"/>
    <p:sldLayoutId id="2147484193" r:id="rId59"/>
    <p:sldLayoutId id="2147484194" r:id="rId60"/>
    <p:sldLayoutId id="2147484195" r:id="rId61"/>
    <p:sldLayoutId id="2147484196" r:id="rId62"/>
    <p:sldLayoutId id="2147484197" r:id="rId63"/>
    <p:sldLayoutId id="2147484198" r:id="rId64"/>
    <p:sldLayoutId id="2147484199" r:id="rId65"/>
    <p:sldLayoutId id="2147484200" r:id="rId66"/>
    <p:sldLayoutId id="2147484201" r:id="rId67"/>
    <p:sldLayoutId id="2147484202" r:id="rId68"/>
    <p:sldLayoutId id="2147484203" r:id="rId69"/>
    <p:sldLayoutId id="2147484204" r:id="rId70"/>
    <p:sldLayoutId id="2147484205" r:id="rId71"/>
    <p:sldLayoutId id="2147484206" r:id="rId72"/>
    <p:sldLayoutId id="2147484207" r:id="rId73"/>
    <p:sldLayoutId id="2147484208" r:id="rId74"/>
    <p:sldLayoutId id="2147484209" r:id="rId75"/>
    <p:sldLayoutId id="2147484210" r:id="rId76"/>
    <p:sldLayoutId id="2147484211" r:id="rId77"/>
    <p:sldLayoutId id="2147484212" r:id="rId78"/>
    <p:sldLayoutId id="2147484213" r:id="rId79"/>
    <p:sldLayoutId id="2147484214" r:id="rId80"/>
    <p:sldLayoutId id="2147484215" r:id="rId81"/>
    <p:sldLayoutId id="2147484216" r:id="rId82"/>
    <p:sldLayoutId id="2147484217" r:id="rId83"/>
    <p:sldLayoutId id="2147484218" r:id="rId84"/>
    <p:sldLayoutId id="2147484219" r:id="rId85"/>
    <p:sldLayoutId id="2147484220" r:id="rId86"/>
    <p:sldLayoutId id="2147484221" r:id="rId87"/>
    <p:sldLayoutId id="2147484222"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04" name="Shape 5904"/>
        <p:cNvGrpSpPr/>
        <p:nvPr/>
      </p:nvGrpSpPr>
      <p:grpSpPr>
        <a:xfrm>
          <a:off x="0" y="0"/>
          <a:ext cx="0" cy="0"/>
          <a:chOff x="0" y="0"/>
          <a:chExt cx="0" cy="0"/>
        </a:xfrm>
      </p:grpSpPr>
      <p:sp>
        <p:nvSpPr>
          <p:cNvPr id="5905" name="Google Shape;5905;g2318f74fc3e_0_1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906" name="Google Shape;5906;g2318f74fc3e_0_1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907" name="Google Shape;5907;g2318f74fc3e_0_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 id="2147484254"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179.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6.xml"/><Relationship Id="rId2" Type="http://schemas.openxmlformats.org/officeDocument/2006/relationships/notesSlide" Target="../notesSlides/notesSlide10.xml"/><Relationship Id="rId3" Type="http://schemas.openxmlformats.org/officeDocument/2006/relationships/image" Target="../media/image1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4.xml"/><Relationship Id="rId2" Type="http://schemas.openxmlformats.org/officeDocument/2006/relationships/notesSlide" Target="../notesSlides/notesSlide11.xml"/><Relationship Id="rId3" Type="http://schemas.openxmlformats.org/officeDocument/2006/relationships/image" Target="../media/image1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2.xml"/><Relationship Id="rId2" Type="http://schemas.openxmlformats.org/officeDocument/2006/relationships/notesSlide" Target="../notesSlides/notesSlide12.xml"/><Relationship Id="rId3" Type="http://schemas.openxmlformats.org/officeDocument/2006/relationships/image" Target="../media/image189.png"/><Relationship Id="rId4" Type="http://schemas.openxmlformats.org/officeDocument/2006/relationships/image" Target="../media/image1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 Id="rId3" Type="http://schemas.openxmlformats.org/officeDocument/2006/relationships/image" Target="../media/image187.png"/><Relationship Id="rId4" Type="http://schemas.openxmlformats.org/officeDocument/2006/relationships/image" Target="../media/image1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4.xml"/><Relationship Id="rId2" Type="http://schemas.openxmlformats.org/officeDocument/2006/relationships/notesSlide" Target="../notesSlides/notesSlide14.xml"/><Relationship Id="rId3" Type="http://schemas.openxmlformats.org/officeDocument/2006/relationships/image" Target="../media/image17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4.xml"/><Relationship Id="rId2" Type="http://schemas.openxmlformats.org/officeDocument/2006/relationships/notesSlide" Target="../notesSlides/notesSlide15.xml"/><Relationship Id="rId3" Type="http://schemas.openxmlformats.org/officeDocument/2006/relationships/image" Target="../media/image1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6.xml"/><Relationship Id="rId3" Type="http://schemas.openxmlformats.org/officeDocument/2006/relationships/image" Target="../media/image182.png"/><Relationship Id="rId4" Type="http://schemas.openxmlformats.org/officeDocument/2006/relationships/image" Target="../media/image1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18.xml"/><Relationship Id="rId3" Type="http://schemas.openxmlformats.org/officeDocument/2006/relationships/image" Target="../media/image184.png"/><Relationship Id="rId4" Type="http://schemas.openxmlformats.org/officeDocument/2006/relationships/image" Target="../media/image1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19.xml"/><Relationship Id="rId3" Type="http://schemas.openxmlformats.org/officeDocument/2006/relationships/image" Target="../media/image184.png"/><Relationship Id="rId4" Type="http://schemas.openxmlformats.org/officeDocument/2006/relationships/image" Target="../media/image1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20.xml"/><Relationship Id="rId3" Type="http://schemas.openxmlformats.org/officeDocument/2006/relationships/image" Target="../media/image184.png"/><Relationship Id="rId4" Type="http://schemas.openxmlformats.org/officeDocument/2006/relationships/image" Target="../media/image1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21.xml"/><Relationship Id="rId3" Type="http://schemas.openxmlformats.org/officeDocument/2006/relationships/image" Target="../media/image184.png"/><Relationship Id="rId4" Type="http://schemas.openxmlformats.org/officeDocument/2006/relationships/image" Target="../media/image1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22.xml"/><Relationship Id="rId3" Type="http://schemas.openxmlformats.org/officeDocument/2006/relationships/image" Target="../media/image184.png"/><Relationship Id="rId4" Type="http://schemas.openxmlformats.org/officeDocument/2006/relationships/image" Target="../media/image17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23.xml"/><Relationship Id="rId3" Type="http://schemas.openxmlformats.org/officeDocument/2006/relationships/image" Target="../media/image184.png"/><Relationship Id="rId4" Type="http://schemas.openxmlformats.org/officeDocument/2006/relationships/image" Target="../media/image1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24.xml"/><Relationship Id="rId3" Type="http://schemas.openxmlformats.org/officeDocument/2006/relationships/image" Target="../media/image184.png"/><Relationship Id="rId4" Type="http://schemas.openxmlformats.org/officeDocument/2006/relationships/image" Target="../media/image1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5.xml"/><Relationship Id="rId2" Type="http://schemas.openxmlformats.org/officeDocument/2006/relationships/notesSlide" Target="../notesSlides/notesSlide25.xml"/><Relationship Id="rId3" Type="http://schemas.openxmlformats.org/officeDocument/2006/relationships/image" Target="../media/image1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8.xml"/><Relationship Id="rId2" Type="http://schemas.openxmlformats.org/officeDocument/2006/relationships/notesSlide" Target="../notesSlides/notesSlide26.xml"/><Relationship Id="rId3" Type="http://schemas.openxmlformats.org/officeDocument/2006/relationships/image" Target="../media/image1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image" Target="../media/image1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xml"/><Relationship Id="rId3" Type="http://schemas.openxmlformats.org/officeDocument/2006/relationships/image" Target="../media/image13.jpg"/><Relationship Id="rId4" Type="http://schemas.openxmlformats.org/officeDocument/2006/relationships/image" Target="../media/image1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image" Target="../media/image1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3.xml"/><Relationship Id="rId2" Type="http://schemas.openxmlformats.org/officeDocument/2006/relationships/notesSlide" Target="../notesSlides/notesSlide3.xml"/><Relationship Id="rId3" Type="http://schemas.openxmlformats.org/officeDocument/2006/relationships/image" Target="../media/image17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0.xml"/><Relationship Id="rId3" Type="http://schemas.openxmlformats.org/officeDocument/2006/relationships/image" Target="../media/image13.jpg"/><Relationship Id="rId4" Type="http://schemas.openxmlformats.org/officeDocument/2006/relationships/image" Target="../media/image1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1.xml"/><Relationship Id="rId3" Type="http://schemas.openxmlformats.org/officeDocument/2006/relationships/image" Target="../media/image13.jpg"/><Relationship Id="rId4" Type="http://schemas.openxmlformats.org/officeDocument/2006/relationships/image" Target="../media/image1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image" Target="../media/image1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33.xml"/><Relationship Id="rId3" Type="http://schemas.openxmlformats.org/officeDocument/2006/relationships/image" Target="../media/image1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1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1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3.xml"/><Relationship Id="rId2" Type="http://schemas.openxmlformats.org/officeDocument/2006/relationships/notesSlide" Target="../notesSlides/notesSlide6.xml"/><Relationship Id="rId3" Type="http://schemas.openxmlformats.org/officeDocument/2006/relationships/image" Target="../media/image179.png"/><Relationship Id="rId4" Type="http://schemas.openxmlformats.org/officeDocument/2006/relationships/image" Target="../media/image1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4.xml"/><Relationship Id="rId2" Type="http://schemas.openxmlformats.org/officeDocument/2006/relationships/notesSlide" Target="../notesSlides/notesSlide7.xml"/><Relationship Id="rId3" Type="http://schemas.openxmlformats.org/officeDocument/2006/relationships/image" Target="../media/image1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8.xml"/><Relationship Id="rId3" Type="http://schemas.openxmlformats.org/officeDocument/2006/relationships/image" Target="../media/image1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6.xml"/><Relationship Id="rId2" Type="http://schemas.openxmlformats.org/officeDocument/2006/relationships/notesSlide" Target="../notesSlides/notesSlide9.xml"/><Relationship Id="rId3" Type="http://schemas.openxmlformats.org/officeDocument/2006/relationships/image" Target="../media/image17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6" name="Shape 6016"/>
        <p:cNvGrpSpPr/>
        <p:nvPr/>
      </p:nvGrpSpPr>
      <p:grpSpPr>
        <a:xfrm>
          <a:off x="0" y="0"/>
          <a:ext cx="0" cy="0"/>
          <a:chOff x="0" y="0"/>
          <a:chExt cx="0" cy="0"/>
        </a:xfrm>
      </p:grpSpPr>
      <p:pic>
        <p:nvPicPr>
          <p:cNvPr descr="Diagram&#10;&#10;Description automatically generated" id="6017" name="Google Shape;6017;p1"/>
          <p:cNvPicPr preferRelativeResize="0"/>
          <p:nvPr/>
        </p:nvPicPr>
        <p:blipFill rotWithShape="1">
          <a:blip r:embed="rId3">
            <a:alphaModFix/>
          </a:blip>
          <a:srcRect b="0" l="0" r="0" t="0"/>
          <a:stretch/>
        </p:blipFill>
        <p:spPr>
          <a:xfrm>
            <a:off x="0" y="4141"/>
            <a:ext cx="9144000" cy="5135218"/>
          </a:xfrm>
          <a:prstGeom prst="rect">
            <a:avLst/>
          </a:prstGeom>
          <a:noFill/>
          <a:ln>
            <a:noFill/>
          </a:ln>
        </p:spPr>
      </p:pic>
      <p:pic>
        <p:nvPicPr>
          <p:cNvPr descr="Background pattern&#10;&#10;Description automatically generated" id="6018" name="Google Shape;6018;p1"/>
          <p:cNvPicPr preferRelativeResize="0"/>
          <p:nvPr/>
        </p:nvPicPr>
        <p:blipFill rotWithShape="1">
          <a:blip r:embed="rId4">
            <a:alphaModFix/>
          </a:blip>
          <a:srcRect b="0" l="0" r="0" t="0"/>
          <a:stretch/>
        </p:blipFill>
        <p:spPr>
          <a:xfrm>
            <a:off x="1015" y="0"/>
            <a:ext cx="9141969" cy="5143500"/>
          </a:xfrm>
          <a:prstGeom prst="rect">
            <a:avLst/>
          </a:prstGeom>
          <a:noFill/>
          <a:ln>
            <a:noFill/>
          </a:ln>
        </p:spPr>
      </p:pic>
      <p:pic>
        <p:nvPicPr>
          <p:cNvPr descr="Shape&#10;&#10;Description automatically generated with low confidence" id="6019" name="Google Shape;6019;p1"/>
          <p:cNvPicPr preferRelativeResize="0"/>
          <p:nvPr/>
        </p:nvPicPr>
        <p:blipFill rotWithShape="1">
          <a:blip r:embed="rId5">
            <a:alphaModFix/>
          </a:blip>
          <a:srcRect b="0" l="0" r="0" t="0"/>
          <a:stretch/>
        </p:blipFill>
        <p:spPr>
          <a:xfrm>
            <a:off x="0" y="6"/>
            <a:ext cx="9143988" cy="5143492"/>
          </a:xfrm>
          <a:prstGeom prst="rect">
            <a:avLst/>
          </a:prstGeom>
          <a:noFill/>
          <a:ln>
            <a:noFill/>
          </a:ln>
        </p:spPr>
      </p:pic>
      <p:sp>
        <p:nvSpPr>
          <p:cNvPr id="6020" name="Google Shape;6020;p1"/>
          <p:cNvSpPr txBox="1"/>
          <p:nvPr/>
        </p:nvSpPr>
        <p:spPr>
          <a:xfrm>
            <a:off x="207556" y="2037692"/>
            <a:ext cx="3167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400">
                <a:solidFill>
                  <a:srgbClr val="22366A"/>
                </a:solidFill>
                <a:latin typeface="Public Sans"/>
                <a:ea typeface="Public Sans"/>
                <a:cs typeface="Public Sans"/>
                <a:sym typeface="Public Sans"/>
              </a:rPr>
              <a:t>JavaScript</a:t>
            </a:r>
            <a:endParaRPr b="0" i="0" sz="1200" u="none" cap="none" strike="noStrike">
              <a:solidFill>
                <a:srgbClr val="000000"/>
              </a:solidFill>
              <a:latin typeface="Arial"/>
              <a:ea typeface="Arial"/>
              <a:cs typeface="Arial"/>
              <a:sym typeface="Arial"/>
            </a:endParaRPr>
          </a:p>
        </p:txBody>
      </p:sp>
      <p:cxnSp>
        <p:nvCxnSpPr>
          <p:cNvPr id="6021" name="Google Shape;6021;p1"/>
          <p:cNvCxnSpPr/>
          <p:nvPr/>
        </p:nvCxnSpPr>
        <p:spPr>
          <a:xfrm>
            <a:off x="343814" y="2643051"/>
            <a:ext cx="527043" cy="0"/>
          </a:xfrm>
          <a:prstGeom prst="straightConnector1">
            <a:avLst/>
          </a:prstGeom>
          <a:noFill/>
          <a:ln cap="flat" cmpd="sng" w="28575">
            <a:solidFill>
              <a:srgbClr val="22366A"/>
            </a:solidFill>
            <a:prstDash val="solid"/>
            <a:round/>
            <a:headEnd len="sm" w="sm" type="none"/>
            <a:tailEnd len="sm" w="sm" type="none"/>
          </a:ln>
        </p:spPr>
      </p:cxnSp>
      <p:sp>
        <p:nvSpPr>
          <p:cNvPr id="6022" name="Google Shape;6022;p1"/>
          <p:cNvSpPr txBox="1"/>
          <p:nvPr/>
        </p:nvSpPr>
        <p:spPr>
          <a:xfrm>
            <a:off x="261250" y="2826500"/>
            <a:ext cx="324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2366A"/>
                </a:solidFill>
                <a:latin typeface="Public Sans"/>
                <a:ea typeface="Public Sans"/>
                <a:cs typeface="Public Sans"/>
                <a:sym typeface="Public Sans"/>
              </a:rPr>
              <a:t>Lecture </a:t>
            </a:r>
            <a:r>
              <a:rPr b="1" lang="en-US" sz="2000">
                <a:solidFill>
                  <a:srgbClr val="22366A"/>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US" sz="2000">
                <a:solidFill>
                  <a:srgbClr val="22366A"/>
                </a:solidFill>
                <a:latin typeface="Public Sans"/>
                <a:ea typeface="Public Sans"/>
                <a:cs typeface="Public Sans"/>
                <a:sym typeface="Public Sans"/>
              </a:rPr>
              <a:t>Introduction to JavaScript</a:t>
            </a:r>
            <a:endParaRPr b="0" i="0" sz="2000" u="none" cap="none" strike="noStrike">
              <a:solidFill>
                <a:srgbClr val="22366A"/>
              </a:solidFill>
              <a:latin typeface="Public Sans"/>
              <a:ea typeface="Public Sans"/>
              <a:cs typeface="Public Sans"/>
              <a:sym typeface="Public Sans"/>
            </a:endParaRPr>
          </a:p>
        </p:txBody>
      </p:sp>
      <p:pic>
        <p:nvPicPr>
          <p:cNvPr descr="Background pattern&#10;&#10;Description automatically generated" id="6023" name="Google Shape;6023;p1"/>
          <p:cNvPicPr preferRelativeResize="0"/>
          <p:nvPr/>
        </p:nvPicPr>
        <p:blipFill rotWithShape="1">
          <a:blip r:embed="rId4">
            <a:alphaModFix/>
          </a:blip>
          <a:srcRect b="0" l="0" r="0" t="0"/>
          <a:stretch/>
        </p:blipFill>
        <p:spPr>
          <a:xfrm>
            <a:off x="1015" y="0"/>
            <a:ext cx="9141969" cy="5143500"/>
          </a:xfrm>
          <a:prstGeom prst="rect">
            <a:avLst/>
          </a:prstGeom>
          <a:noFill/>
          <a:ln>
            <a:noFill/>
          </a:ln>
        </p:spPr>
      </p:pic>
      <p:pic>
        <p:nvPicPr>
          <p:cNvPr descr="Background pattern&#10;&#10;Description automatically generated" id="6024" name="Google Shape;6024;p1"/>
          <p:cNvPicPr preferRelativeResize="0"/>
          <p:nvPr/>
        </p:nvPicPr>
        <p:blipFill rotWithShape="1">
          <a:blip r:embed="rId4">
            <a:alphaModFix/>
          </a:blip>
          <a:srcRect b="0" l="0" r="0" t="0"/>
          <a:stretch/>
        </p:blipFill>
        <p:spPr>
          <a:xfrm>
            <a:off x="3570415" y="199525"/>
            <a:ext cx="914196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94510"/>
          </a:srgbClr>
        </a:solidFill>
      </p:bgPr>
    </p:bg>
    <p:spTree>
      <p:nvGrpSpPr>
        <p:cNvPr id="6098" name="Shape 6098"/>
        <p:cNvGrpSpPr/>
        <p:nvPr/>
      </p:nvGrpSpPr>
      <p:grpSpPr>
        <a:xfrm>
          <a:off x="0" y="0"/>
          <a:ext cx="0" cy="0"/>
          <a:chOff x="0" y="0"/>
          <a:chExt cx="0" cy="0"/>
        </a:xfrm>
      </p:grpSpPr>
      <p:sp>
        <p:nvSpPr>
          <p:cNvPr id="6099" name="Google Shape;6099;g258ecb7b643_0_3733"/>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Key Features and Uses of JavaScript</a:t>
            </a:r>
            <a:endParaRPr/>
          </a:p>
        </p:txBody>
      </p:sp>
      <p:sp>
        <p:nvSpPr>
          <p:cNvPr id="6100" name="Google Shape;6100;g258ecb7b643_0_3733"/>
          <p:cNvSpPr txBox="1"/>
          <p:nvPr>
            <p:ph idx="1" type="body"/>
          </p:nvPr>
        </p:nvSpPr>
        <p:spPr>
          <a:xfrm>
            <a:off x="1334725" y="1472368"/>
            <a:ext cx="2629800" cy="117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0" lang="en-US"/>
              <a:t>It is a light-weighted and interpreted language</a:t>
            </a:r>
            <a:endParaRPr b="0"/>
          </a:p>
        </p:txBody>
      </p:sp>
      <p:sp>
        <p:nvSpPr>
          <p:cNvPr id="6101" name="Google Shape;6101;g258ecb7b643_0_3733"/>
          <p:cNvSpPr txBox="1"/>
          <p:nvPr>
            <p:ph idx="2" type="body"/>
          </p:nvPr>
        </p:nvSpPr>
        <p:spPr>
          <a:xfrm>
            <a:off x="5253575" y="1472368"/>
            <a:ext cx="2999100" cy="117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lang="en-US"/>
              <a:t>It is a case-sensitive language</a:t>
            </a:r>
            <a:endParaRPr b="0"/>
          </a:p>
        </p:txBody>
      </p:sp>
      <p:sp>
        <p:nvSpPr>
          <p:cNvPr id="6102" name="Google Shape;6102;g258ecb7b643_0_3733"/>
          <p:cNvSpPr txBox="1"/>
          <p:nvPr>
            <p:ph idx="3" type="body"/>
          </p:nvPr>
        </p:nvSpPr>
        <p:spPr>
          <a:xfrm>
            <a:off x="1334725" y="3177100"/>
            <a:ext cx="2898900" cy="117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lang="en-US"/>
              <a:t>JavaScript is supportable in several operating systems including, Windows, macOS, etc.</a:t>
            </a:r>
            <a:endParaRPr b="0"/>
          </a:p>
        </p:txBody>
      </p:sp>
      <p:sp>
        <p:nvSpPr>
          <p:cNvPr id="6103" name="Google Shape;6103;g258ecb7b643_0_3733"/>
          <p:cNvSpPr txBox="1"/>
          <p:nvPr>
            <p:ph idx="4" type="body"/>
          </p:nvPr>
        </p:nvSpPr>
        <p:spPr>
          <a:xfrm>
            <a:off x="5253575" y="3177100"/>
            <a:ext cx="2999100" cy="117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lang="en-US"/>
              <a:t>It provides good control to the users over the web browsers</a:t>
            </a:r>
            <a:endParaRPr b="0"/>
          </a:p>
        </p:txBody>
      </p:sp>
      <p:sp>
        <p:nvSpPr>
          <p:cNvPr id="6104" name="Google Shape;6104;g258ecb7b643_0_3733"/>
          <p:cNvSpPr txBox="1"/>
          <p:nvPr/>
        </p:nvSpPr>
        <p:spPr>
          <a:xfrm>
            <a:off x="1058329" y="1414450"/>
            <a:ext cx="2691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a:solidFill>
                  <a:schemeClr val="lt1"/>
                </a:solidFill>
                <a:latin typeface="Public Sans"/>
                <a:ea typeface="Public Sans"/>
                <a:cs typeface="Public Sans"/>
                <a:sym typeface="Public Sans"/>
              </a:rPr>
              <a:t>5</a:t>
            </a:r>
            <a:endParaRPr b="1" i="1">
              <a:solidFill>
                <a:schemeClr val="lt1"/>
              </a:solidFill>
              <a:latin typeface="Public Sans"/>
              <a:ea typeface="Public Sans"/>
              <a:cs typeface="Public Sans"/>
              <a:sym typeface="Public Sans"/>
            </a:endParaRPr>
          </a:p>
        </p:txBody>
      </p:sp>
      <p:sp>
        <p:nvSpPr>
          <p:cNvPr id="6105" name="Google Shape;6105;g258ecb7b643_0_3733"/>
          <p:cNvSpPr txBox="1"/>
          <p:nvPr/>
        </p:nvSpPr>
        <p:spPr>
          <a:xfrm>
            <a:off x="4981043" y="1414450"/>
            <a:ext cx="2691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a:solidFill>
                  <a:schemeClr val="lt1"/>
                </a:solidFill>
                <a:latin typeface="Public Sans"/>
                <a:ea typeface="Public Sans"/>
                <a:cs typeface="Public Sans"/>
                <a:sym typeface="Public Sans"/>
              </a:rPr>
              <a:t>6</a:t>
            </a:r>
            <a:endParaRPr b="1" i="1">
              <a:solidFill>
                <a:schemeClr val="lt1"/>
              </a:solidFill>
              <a:latin typeface="Public Sans"/>
              <a:ea typeface="Public Sans"/>
              <a:cs typeface="Public Sans"/>
              <a:sym typeface="Public Sans"/>
            </a:endParaRPr>
          </a:p>
        </p:txBody>
      </p:sp>
      <p:sp>
        <p:nvSpPr>
          <p:cNvPr id="6106" name="Google Shape;6106;g258ecb7b643_0_3733"/>
          <p:cNvSpPr txBox="1"/>
          <p:nvPr/>
        </p:nvSpPr>
        <p:spPr>
          <a:xfrm>
            <a:off x="1047196" y="3114341"/>
            <a:ext cx="2691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a:solidFill>
                  <a:schemeClr val="lt1"/>
                </a:solidFill>
                <a:latin typeface="Public Sans"/>
                <a:ea typeface="Public Sans"/>
                <a:cs typeface="Public Sans"/>
                <a:sym typeface="Public Sans"/>
              </a:rPr>
              <a:t>7</a:t>
            </a:r>
            <a:endParaRPr b="1" i="1">
              <a:solidFill>
                <a:schemeClr val="lt1"/>
              </a:solidFill>
              <a:latin typeface="Public Sans"/>
              <a:ea typeface="Public Sans"/>
              <a:cs typeface="Public Sans"/>
              <a:sym typeface="Public Sans"/>
            </a:endParaRPr>
          </a:p>
        </p:txBody>
      </p:sp>
      <p:sp>
        <p:nvSpPr>
          <p:cNvPr id="6107" name="Google Shape;6107;g258ecb7b643_0_3733"/>
          <p:cNvSpPr txBox="1"/>
          <p:nvPr/>
        </p:nvSpPr>
        <p:spPr>
          <a:xfrm>
            <a:off x="4981043" y="3114341"/>
            <a:ext cx="2691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a:solidFill>
                  <a:schemeClr val="lt1"/>
                </a:solidFill>
                <a:latin typeface="Public Sans"/>
                <a:ea typeface="Public Sans"/>
                <a:cs typeface="Public Sans"/>
                <a:sym typeface="Public Sans"/>
              </a:rPr>
              <a:t>8</a:t>
            </a:r>
            <a:endParaRPr b="1" i="1">
              <a:solidFill>
                <a:schemeClr val="lt1"/>
              </a:solidFill>
              <a:latin typeface="Public Sans"/>
              <a:ea typeface="Public Sans"/>
              <a:cs typeface="Public Sans"/>
              <a:sym typeface="Public Sans"/>
            </a:endParaRPr>
          </a:p>
        </p:txBody>
      </p:sp>
      <p:pic>
        <p:nvPicPr>
          <p:cNvPr descr="Background pattern&#10;&#10;Description automatically generated" id="6108" name="Google Shape;6108;g258ecb7b643_0_3733"/>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2" name="Shape 6112"/>
        <p:cNvGrpSpPr/>
        <p:nvPr/>
      </p:nvGrpSpPr>
      <p:grpSpPr>
        <a:xfrm>
          <a:off x="0" y="0"/>
          <a:ext cx="0" cy="0"/>
          <a:chOff x="0" y="0"/>
          <a:chExt cx="0" cy="0"/>
        </a:xfrm>
      </p:grpSpPr>
      <p:pic>
        <p:nvPicPr>
          <p:cNvPr descr="Background pattern&#10;&#10;Description automatically generated" id="6113" name="Google Shape;6113;g258ecb7b643_0_3770"/>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114" name="Google Shape;6114;g258ecb7b643_0_3770"/>
          <p:cNvSpPr txBox="1"/>
          <p:nvPr>
            <p:ph idx="1" type="body"/>
          </p:nvPr>
        </p:nvSpPr>
        <p:spPr>
          <a:xfrm>
            <a:off x="3470050" y="1800875"/>
            <a:ext cx="4106700" cy="1502400"/>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3000"/>
              <a:t>Do You Know What was JavaScript initially called??</a:t>
            </a:r>
            <a:endParaRPr sz="3000"/>
          </a:p>
        </p:txBody>
      </p:sp>
      <p:pic>
        <p:nvPicPr>
          <p:cNvPr descr="Background pattern&#10;&#10;Description automatically generated" id="6115" name="Google Shape;6115;g258ecb7b643_0_3770"/>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9" name="Shape 6119"/>
        <p:cNvGrpSpPr/>
        <p:nvPr/>
      </p:nvGrpSpPr>
      <p:grpSpPr>
        <a:xfrm>
          <a:off x="0" y="0"/>
          <a:ext cx="0" cy="0"/>
          <a:chOff x="0" y="0"/>
          <a:chExt cx="0" cy="0"/>
        </a:xfrm>
      </p:grpSpPr>
      <p:pic>
        <p:nvPicPr>
          <p:cNvPr descr="IMG_256" id="6120" name="Google Shape;6120;g258ecb7b643_0_4701"/>
          <p:cNvPicPr preferRelativeResize="0"/>
          <p:nvPr/>
        </p:nvPicPr>
        <p:blipFill rotWithShape="1">
          <a:blip r:embed="rId3">
            <a:alphaModFix/>
          </a:blip>
          <a:srcRect b="9945" l="6025" r="9114" t="15610"/>
          <a:stretch/>
        </p:blipFill>
        <p:spPr>
          <a:xfrm>
            <a:off x="3732000" y="328200"/>
            <a:ext cx="4957200" cy="2309400"/>
          </a:xfrm>
          <a:prstGeom prst="wedgeRoundRectCallout">
            <a:avLst>
              <a:gd fmla="val -42377" name="adj1"/>
              <a:gd fmla="val 63117" name="adj2"/>
              <a:gd fmla="val 0" name="adj3"/>
            </a:avLst>
          </a:prstGeom>
          <a:noFill/>
          <a:ln>
            <a:noFill/>
          </a:ln>
        </p:spPr>
      </p:pic>
      <p:pic>
        <p:nvPicPr>
          <p:cNvPr descr="Background pattern&#10;&#10;Description automatically generated" id="6121" name="Google Shape;6121;g258ecb7b643_0_4701"/>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5" name="Shape 6125"/>
        <p:cNvGrpSpPr/>
        <p:nvPr/>
      </p:nvGrpSpPr>
      <p:grpSpPr>
        <a:xfrm>
          <a:off x="0" y="0"/>
          <a:ext cx="0" cy="0"/>
          <a:chOff x="0" y="0"/>
          <a:chExt cx="0" cy="0"/>
        </a:xfrm>
      </p:grpSpPr>
      <p:sp>
        <p:nvSpPr>
          <p:cNvPr id="6126" name="Google Shape;6126;g22ec255c461_0_2791"/>
          <p:cNvSpPr txBox="1"/>
          <p:nvPr>
            <p:ph type="title"/>
          </p:nvPr>
        </p:nvSpPr>
        <p:spPr>
          <a:xfrm>
            <a:off x="144700" y="436900"/>
            <a:ext cx="4233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dk1"/>
              </a:buClr>
              <a:buSzPct val="64705"/>
              <a:buFont typeface="Arial"/>
              <a:buNone/>
            </a:pPr>
            <a:r>
              <a:rPr lang="en-US"/>
              <a:t>History of JavaScript</a:t>
            </a:r>
            <a:endParaRPr/>
          </a:p>
        </p:txBody>
      </p:sp>
      <p:sp>
        <p:nvSpPr>
          <p:cNvPr id="6127" name="Google Shape;6127;g22ec255c461_0_2791"/>
          <p:cNvSpPr txBox="1"/>
          <p:nvPr>
            <p:ph idx="1" type="body"/>
          </p:nvPr>
        </p:nvSpPr>
        <p:spPr>
          <a:xfrm>
            <a:off x="144700" y="1053600"/>
            <a:ext cx="4523100" cy="3672900"/>
          </a:xfrm>
          <a:prstGeom prst="rect">
            <a:avLst/>
          </a:prstGeom>
          <a:noFill/>
          <a:ln>
            <a:noFill/>
          </a:ln>
        </p:spPr>
        <p:txBody>
          <a:bodyPr anchorCtr="0" anchor="t" bIns="45700" lIns="91425" spcFirstLastPara="1" rIns="91425" wrap="square" tIns="45700">
            <a:noAutofit/>
          </a:bodyPr>
          <a:lstStyle/>
          <a:p>
            <a:pPr indent="-266700" lvl="0" marL="400050" rtl="0" algn="l">
              <a:lnSpc>
                <a:spcPct val="115000"/>
              </a:lnSpc>
              <a:spcBef>
                <a:spcPts val="0"/>
              </a:spcBef>
              <a:spcAft>
                <a:spcPts val="0"/>
              </a:spcAft>
              <a:buSzPts val="600"/>
              <a:buFont typeface="Public Sans"/>
              <a:buChar char="■"/>
            </a:pPr>
            <a:r>
              <a:rPr lang="en-US" sz="1300"/>
              <a:t>JavaScript was created by Brendan Eich, an American computer programmer in just 10 days while he was working at Netscape Communications Corporation (now known as Mozilla) in 1995. It was originally named 'Mocha' but was quickly renamed to LiveScript and finally to JavaScript due to marketing reasons and its potential association with the growing popularity of Java at that time.</a:t>
            </a:r>
            <a:endParaRPr sz="1300"/>
          </a:p>
          <a:p>
            <a:pPr indent="-266700" lvl="0" marL="400050" rtl="0" algn="l">
              <a:lnSpc>
                <a:spcPct val="115000"/>
              </a:lnSpc>
              <a:spcBef>
                <a:spcPts val="1000"/>
              </a:spcBef>
              <a:spcAft>
                <a:spcPts val="1000"/>
              </a:spcAft>
              <a:buSzPts val="600"/>
              <a:buFont typeface="Public Sans"/>
              <a:buChar char="■"/>
            </a:pPr>
            <a:r>
              <a:rPr lang="en-US" sz="1300"/>
              <a:t>The motivation behind creating JavaScript was to add interactivity and dynamic functionality to web pages, which were predominantly static at that time. The language was designed to be lightweight and easy to learn, allowing web developers to write scripts that could be executed on the client-side, directly within web browsers.</a:t>
            </a:r>
            <a:endParaRPr sz="1300"/>
          </a:p>
        </p:txBody>
      </p:sp>
      <p:pic>
        <p:nvPicPr>
          <p:cNvPr id="6128" name="Google Shape;6128;g22ec255c461_0_2791"/>
          <p:cNvPicPr preferRelativeResize="0"/>
          <p:nvPr/>
        </p:nvPicPr>
        <p:blipFill>
          <a:blip r:embed="rId3">
            <a:alphaModFix/>
          </a:blip>
          <a:stretch>
            <a:fillRect/>
          </a:stretch>
        </p:blipFill>
        <p:spPr>
          <a:xfrm>
            <a:off x="4910400" y="454950"/>
            <a:ext cx="4233600" cy="4233600"/>
          </a:xfrm>
          <a:prstGeom prst="rect">
            <a:avLst/>
          </a:prstGeom>
          <a:noFill/>
          <a:ln>
            <a:noFill/>
          </a:ln>
        </p:spPr>
      </p:pic>
      <p:pic>
        <p:nvPicPr>
          <p:cNvPr descr="Background pattern&#10;&#10;Description automatically generated" id="6129" name="Google Shape;6129;g22ec255c461_0_2791"/>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3" name="Shape 6133"/>
        <p:cNvGrpSpPr/>
        <p:nvPr/>
      </p:nvGrpSpPr>
      <p:grpSpPr>
        <a:xfrm>
          <a:off x="0" y="0"/>
          <a:ext cx="0" cy="0"/>
          <a:chOff x="0" y="0"/>
          <a:chExt cx="0" cy="0"/>
        </a:xfrm>
      </p:grpSpPr>
      <p:sp>
        <p:nvSpPr>
          <p:cNvPr id="6134" name="Google Shape;6134;g258ecb7b643_0_7482"/>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64705"/>
              <a:buFont typeface="Arial"/>
              <a:buNone/>
            </a:pPr>
            <a:r>
              <a:rPr lang="en-US"/>
              <a:t>History of JavaScript</a:t>
            </a:r>
            <a:endParaRPr/>
          </a:p>
        </p:txBody>
      </p:sp>
      <p:sp>
        <p:nvSpPr>
          <p:cNvPr id="6135" name="Google Shape;6135;g258ecb7b643_0_7482"/>
          <p:cNvSpPr txBox="1"/>
          <p:nvPr>
            <p:ph idx="1" type="body"/>
          </p:nvPr>
        </p:nvSpPr>
        <p:spPr>
          <a:xfrm>
            <a:off x="295099" y="1145052"/>
            <a:ext cx="2571900" cy="112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1200"/>
              <a:t>In 1996, Netscape submitted JavaScript to the European Computer Manufacturers Association (ECMA) to standardize the language.</a:t>
            </a:r>
            <a:endParaRPr sz="1200"/>
          </a:p>
        </p:txBody>
      </p:sp>
      <p:sp>
        <p:nvSpPr>
          <p:cNvPr id="6136" name="Google Shape;6136;g258ecb7b643_0_7482"/>
          <p:cNvSpPr txBox="1"/>
          <p:nvPr>
            <p:ph idx="2" type="body"/>
          </p:nvPr>
        </p:nvSpPr>
        <p:spPr>
          <a:xfrm>
            <a:off x="2312325" y="3300875"/>
            <a:ext cx="2688000" cy="112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100"/>
              <a:buNone/>
            </a:pPr>
            <a:r>
              <a:rPr lang="en-US" sz="1200"/>
              <a:t>This process resulted in the creation of ECMAScript, which is the </a:t>
            </a:r>
            <a:r>
              <a:rPr lang="en-US" sz="1200"/>
              <a:t>official </a:t>
            </a:r>
            <a:r>
              <a:rPr lang="en-US" sz="1200"/>
              <a:t>name of the JavaScript. Its first edition, ECMAScript 1, was released in 1997.</a:t>
            </a:r>
            <a:endParaRPr sz="1200"/>
          </a:p>
        </p:txBody>
      </p:sp>
      <p:sp>
        <p:nvSpPr>
          <p:cNvPr id="6137" name="Google Shape;6137;g258ecb7b643_0_7482"/>
          <p:cNvSpPr txBox="1"/>
          <p:nvPr>
            <p:ph idx="3" type="body"/>
          </p:nvPr>
        </p:nvSpPr>
        <p:spPr>
          <a:xfrm>
            <a:off x="6114475" y="3300875"/>
            <a:ext cx="2771400" cy="112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100"/>
              <a:buNone/>
            </a:pPr>
            <a:r>
              <a:rPr lang="en-US" sz="1200"/>
              <a:t>Some notable versions include ECMAScript 3 (1999), ECMAScript 5 (2009), ECMAScript 6 (ES6) or ECMAScript 2017, ECMAScript 2018, and ECMAScript 2019. </a:t>
            </a:r>
            <a:endParaRPr sz="1200"/>
          </a:p>
        </p:txBody>
      </p:sp>
      <p:sp>
        <p:nvSpPr>
          <p:cNvPr id="6138" name="Google Shape;6138;g258ecb7b643_0_7482"/>
          <p:cNvSpPr txBox="1"/>
          <p:nvPr>
            <p:ph idx="4" type="body"/>
          </p:nvPr>
        </p:nvSpPr>
        <p:spPr>
          <a:xfrm>
            <a:off x="4425650" y="1145052"/>
            <a:ext cx="2571900" cy="112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1200"/>
              <a:t>Over the years major versions of ECMAScript have been released, </a:t>
            </a:r>
            <a:r>
              <a:rPr lang="en-US" sz="1200"/>
              <a:t>introducing new features and improving the language's capabilities. </a:t>
            </a:r>
            <a:endParaRPr sz="1200"/>
          </a:p>
        </p:txBody>
      </p:sp>
      <p:pic>
        <p:nvPicPr>
          <p:cNvPr descr="Background pattern&#10;&#10;Description automatically generated" id="6139" name="Google Shape;6139;g258ecb7b643_0_7482"/>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3" name="Shape 6143"/>
        <p:cNvGrpSpPr/>
        <p:nvPr/>
      </p:nvGrpSpPr>
      <p:grpSpPr>
        <a:xfrm>
          <a:off x="0" y="0"/>
          <a:ext cx="0" cy="0"/>
          <a:chOff x="0" y="0"/>
          <a:chExt cx="0" cy="0"/>
        </a:xfrm>
      </p:grpSpPr>
      <p:sp>
        <p:nvSpPr>
          <p:cNvPr id="6144" name="Google Shape;6144;g258ecb7b643_0_842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64705"/>
              <a:buFont typeface="Arial"/>
              <a:buNone/>
            </a:pPr>
            <a:r>
              <a:rPr lang="en-US"/>
              <a:t>History of JavaScript</a:t>
            </a:r>
            <a:endParaRPr/>
          </a:p>
        </p:txBody>
      </p:sp>
      <p:sp>
        <p:nvSpPr>
          <p:cNvPr id="6145" name="Google Shape;6145;g258ecb7b643_0_8424"/>
          <p:cNvSpPr txBox="1"/>
          <p:nvPr>
            <p:ph idx="1" type="body"/>
          </p:nvPr>
        </p:nvSpPr>
        <p:spPr>
          <a:xfrm>
            <a:off x="295099" y="1145052"/>
            <a:ext cx="2571900" cy="112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1200"/>
              <a:t>JavaScript's popularity soared as web development expanded, and it became a fundamental technology for building interactive websites and apps</a:t>
            </a:r>
            <a:endParaRPr sz="1200"/>
          </a:p>
        </p:txBody>
      </p:sp>
      <p:sp>
        <p:nvSpPr>
          <p:cNvPr id="6146" name="Google Shape;6146;g258ecb7b643_0_8424"/>
          <p:cNvSpPr txBox="1"/>
          <p:nvPr>
            <p:ph idx="2" type="body"/>
          </p:nvPr>
        </p:nvSpPr>
        <p:spPr>
          <a:xfrm>
            <a:off x="2362750" y="3300875"/>
            <a:ext cx="2571900" cy="112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100"/>
              <a:buNone/>
            </a:pPr>
            <a:r>
              <a:rPr lang="en-US" sz="1200"/>
              <a:t>The introduction of AJAX (Asynchronous JavaScript and XML) in the early 2000s further propelled JavaScript's usage</a:t>
            </a:r>
            <a:endParaRPr sz="1200"/>
          </a:p>
        </p:txBody>
      </p:sp>
      <p:sp>
        <p:nvSpPr>
          <p:cNvPr id="6147" name="Google Shape;6147;g258ecb7b643_0_8424"/>
          <p:cNvSpPr txBox="1"/>
          <p:nvPr>
            <p:ph idx="3" type="body"/>
          </p:nvPr>
        </p:nvSpPr>
        <p:spPr>
          <a:xfrm>
            <a:off x="6013625" y="3300875"/>
            <a:ext cx="3045900" cy="112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100"/>
              <a:buNone/>
            </a:pPr>
            <a:r>
              <a:rPr lang="en-US" sz="1200"/>
              <a:t>These tools have contributed to JavaScript's expansion into server-side, desktop application, and even mobile app development through technologies like React Native and Ionic.</a:t>
            </a:r>
            <a:endParaRPr sz="1200"/>
          </a:p>
        </p:txBody>
      </p:sp>
      <p:sp>
        <p:nvSpPr>
          <p:cNvPr id="6148" name="Google Shape;6148;g258ecb7b643_0_8424"/>
          <p:cNvSpPr txBox="1"/>
          <p:nvPr>
            <p:ph idx="4" type="body"/>
          </p:nvPr>
        </p:nvSpPr>
        <p:spPr>
          <a:xfrm>
            <a:off x="4342250" y="1145050"/>
            <a:ext cx="2771400" cy="112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lang="en-US" sz="1200"/>
              <a:t>In recent years, JavaScript has boomed, with modern frameworks and libraries such as React.js, AngularJS, Vue.js, and Node.js gaining prominence. </a:t>
            </a:r>
            <a:endParaRPr sz="1200"/>
          </a:p>
        </p:txBody>
      </p:sp>
      <p:sp>
        <p:nvSpPr>
          <p:cNvPr id="6149" name="Google Shape;6149;g258ecb7b643_0_8424"/>
          <p:cNvSpPr txBox="1"/>
          <p:nvPr/>
        </p:nvSpPr>
        <p:spPr>
          <a:xfrm>
            <a:off x="1515590" y="2602994"/>
            <a:ext cx="292500" cy="28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accent6"/>
                </a:solidFill>
                <a:latin typeface="Public Sans"/>
                <a:ea typeface="Public Sans"/>
                <a:cs typeface="Public Sans"/>
                <a:sym typeface="Public Sans"/>
              </a:rPr>
              <a:t>5</a:t>
            </a:r>
            <a:endParaRPr b="1">
              <a:solidFill>
                <a:schemeClr val="accent6"/>
              </a:solidFill>
              <a:latin typeface="Public Sans"/>
              <a:ea typeface="Public Sans"/>
              <a:cs typeface="Public Sans"/>
              <a:sym typeface="Public Sans"/>
            </a:endParaRPr>
          </a:p>
        </p:txBody>
      </p:sp>
      <p:sp>
        <p:nvSpPr>
          <p:cNvPr id="6150" name="Google Shape;6150;g258ecb7b643_0_8424"/>
          <p:cNvSpPr txBox="1"/>
          <p:nvPr/>
        </p:nvSpPr>
        <p:spPr>
          <a:xfrm>
            <a:off x="3461698" y="2602994"/>
            <a:ext cx="292500" cy="282300"/>
          </a:xfrm>
          <a:prstGeom prst="rect">
            <a:avLst/>
          </a:prstGeom>
          <a:solidFill>
            <a:srgbClr val="BD87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accent6"/>
                </a:solidFill>
                <a:latin typeface="Public Sans"/>
                <a:ea typeface="Public Sans"/>
                <a:cs typeface="Public Sans"/>
                <a:sym typeface="Public Sans"/>
              </a:rPr>
              <a:t>6</a:t>
            </a:r>
            <a:endParaRPr b="1">
              <a:solidFill>
                <a:schemeClr val="accent6"/>
              </a:solidFill>
              <a:latin typeface="Public Sans"/>
              <a:ea typeface="Public Sans"/>
              <a:cs typeface="Public Sans"/>
              <a:sym typeface="Public Sans"/>
            </a:endParaRPr>
          </a:p>
        </p:txBody>
      </p:sp>
      <p:sp>
        <p:nvSpPr>
          <p:cNvPr id="6151" name="Google Shape;6151;g258ecb7b643_0_8424"/>
          <p:cNvSpPr txBox="1"/>
          <p:nvPr/>
        </p:nvSpPr>
        <p:spPr>
          <a:xfrm>
            <a:off x="5407806" y="2602994"/>
            <a:ext cx="292500" cy="28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accent6"/>
                </a:solidFill>
                <a:latin typeface="Public Sans"/>
                <a:ea typeface="Public Sans"/>
                <a:cs typeface="Public Sans"/>
                <a:sym typeface="Public Sans"/>
              </a:rPr>
              <a:t>7</a:t>
            </a:r>
            <a:endParaRPr b="1">
              <a:solidFill>
                <a:schemeClr val="accent6"/>
              </a:solidFill>
              <a:latin typeface="Public Sans"/>
              <a:ea typeface="Public Sans"/>
              <a:cs typeface="Public Sans"/>
              <a:sym typeface="Public Sans"/>
            </a:endParaRPr>
          </a:p>
        </p:txBody>
      </p:sp>
      <p:sp>
        <p:nvSpPr>
          <p:cNvPr id="6152" name="Google Shape;6152;g258ecb7b643_0_8424"/>
          <p:cNvSpPr txBox="1"/>
          <p:nvPr/>
        </p:nvSpPr>
        <p:spPr>
          <a:xfrm>
            <a:off x="7353915" y="2602994"/>
            <a:ext cx="292500" cy="282300"/>
          </a:xfrm>
          <a:prstGeom prst="rect">
            <a:avLst/>
          </a:prstGeom>
          <a:solidFill>
            <a:srgbClr val="BD87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accent6"/>
                </a:solidFill>
                <a:latin typeface="Public Sans"/>
                <a:ea typeface="Public Sans"/>
                <a:cs typeface="Public Sans"/>
                <a:sym typeface="Public Sans"/>
              </a:rPr>
              <a:t>8</a:t>
            </a:r>
            <a:endParaRPr b="1">
              <a:solidFill>
                <a:schemeClr val="accent6"/>
              </a:solidFill>
              <a:latin typeface="Public Sans"/>
              <a:ea typeface="Public Sans"/>
              <a:cs typeface="Public Sans"/>
              <a:sym typeface="Public Sans"/>
            </a:endParaRPr>
          </a:p>
        </p:txBody>
      </p:sp>
      <p:pic>
        <p:nvPicPr>
          <p:cNvPr descr="Background pattern&#10;&#10;Description automatically generated" id="6153" name="Google Shape;6153;g258ecb7b643_0_8424"/>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7" name="Shape 6157"/>
        <p:cNvGrpSpPr/>
        <p:nvPr/>
      </p:nvGrpSpPr>
      <p:grpSpPr>
        <a:xfrm>
          <a:off x="0" y="0"/>
          <a:ext cx="0" cy="0"/>
          <a:chOff x="0" y="0"/>
          <a:chExt cx="0" cy="0"/>
        </a:xfrm>
      </p:grpSpPr>
      <p:sp>
        <p:nvSpPr>
          <p:cNvPr id="6158" name="Google Shape;6158;g258ecb7b643_0_3755"/>
          <p:cNvSpPr txBox="1"/>
          <p:nvPr>
            <p:ph idx="1" type="body"/>
          </p:nvPr>
        </p:nvSpPr>
        <p:spPr>
          <a:xfrm>
            <a:off x="379475" y="1639075"/>
            <a:ext cx="3949800" cy="2163000"/>
          </a:xfrm>
          <a:prstGeom prst="rect">
            <a:avLst/>
          </a:prstGeom>
          <a:noFill/>
          <a:ln>
            <a:noFill/>
          </a:ln>
        </p:spPr>
        <p:txBody>
          <a:bodyPr anchorCtr="0" anchor="t" bIns="45700" lIns="91425" spcFirstLastPara="1" rIns="91425" wrap="square" tIns="45700">
            <a:noAutofit/>
          </a:bodyPr>
          <a:lstStyle/>
          <a:p>
            <a:pPr indent="-215900" lvl="0" marL="228600" rtl="0" algn="l">
              <a:lnSpc>
                <a:spcPct val="100000"/>
              </a:lnSpc>
              <a:spcBef>
                <a:spcPts val="0"/>
              </a:spcBef>
              <a:spcAft>
                <a:spcPts val="0"/>
              </a:spcAft>
              <a:buSzPts val="700"/>
              <a:buFont typeface="Public Sans"/>
              <a:buChar char="■"/>
            </a:pPr>
            <a:r>
              <a:rPr lang="en-US" sz="1350"/>
              <a:t>Client-side validation</a:t>
            </a:r>
            <a:endParaRPr sz="1350"/>
          </a:p>
          <a:p>
            <a:pPr indent="-215900" lvl="0" marL="228600" rtl="0" algn="l">
              <a:lnSpc>
                <a:spcPct val="100000"/>
              </a:lnSpc>
              <a:spcBef>
                <a:spcPts val="1000"/>
              </a:spcBef>
              <a:spcAft>
                <a:spcPts val="0"/>
              </a:spcAft>
              <a:buSzPts val="700"/>
              <a:buFont typeface="Public Sans"/>
              <a:buChar char="■"/>
            </a:pPr>
            <a:r>
              <a:rPr lang="en-US" sz="1350"/>
              <a:t>Dynamic drop-down menus</a:t>
            </a:r>
            <a:endParaRPr sz="1350"/>
          </a:p>
          <a:p>
            <a:pPr indent="-215900" lvl="0" marL="228600" rtl="0" algn="l">
              <a:lnSpc>
                <a:spcPct val="100000"/>
              </a:lnSpc>
              <a:spcBef>
                <a:spcPts val="1000"/>
              </a:spcBef>
              <a:spcAft>
                <a:spcPts val="0"/>
              </a:spcAft>
              <a:buSzPts val="700"/>
              <a:buFont typeface="Public Sans"/>
              <a:buChar char="■"/>
            </a:pPr>
            <a:r>
              <a:rPr lang="en-US" sz="1350"/>
              <a:t>Displaying date and time</a:t>
            </a:r>
            <a:endParaRPr sz="1350"/>
          </a:p>
          <a:p>
            <a:pPr indent="-215900" lvl="0" marL="228600" rtl="0" algn="l">
              <a:lnSpc>
                <a:spcPct val="100000"/>
              </a:lnSpc>
              <a:spcBef>
                <a:spcPts val="1000"/>
              </a:spcBef>
              <a:spcAft>
                <a:spcPts val="0"/>
              </a:spcAft>
              <a:buSzPts val="700"/>
              <a:buFont typeface="Public Sans"/>
              <a:buChar char="■"/>
            </a:pPr>
            <a:r>
              <a:rPr lang="en-US" sz="1350"/>
              <a:t>Displaying pop-up windows and dialog boxes (like an alert dialog box, confirm dialog box and prompt dialog box)</a:t>
            </a:r>
            <a:endParaRPr sz="1350"/>
          </a:p>
          <a:p>
            <a:pPr indent="-215900" lvl="0" marL="228600" rtl="0" algn="l">
              <a:lnSpc>
                <a:spcPct val="100000"/>
              </a:lnSpc>
              <a:spcBef>
                <a:spcPts val="1000"/>
              </a:spcBef>
              <a:spcAft>
                <a:spcPts val="1000"/>
              </a:spcAft>
              <a:buSzPts val="700"/>
              <a:buFont typeface="Public Sans"/>
              <a:buChar char="■"/>
            </a:pPr>
            <a:r>
              <a:rPr lang="en-US" sz="1350"/>
              <a:t>Displaying clocks etc</a:t>
            </a:r>
            <a:endParaRPr sz="1350"/>
          </a:p>
        </p:txBody>
      </p:sp>
      <p:pic>
        <p:nvPicPr>
          <p:cNvPr id="6159" name="Google Shape;6159;g258ecb7b643_0_3755"/>
          <p:cNvPicPr preferRelativeResize="0"/>
          <p:nvPr/>
        </p:nvPicPr>
        <p:blipFill rotWithShape="1">
          <a:blip r:embed="rId3">
            <a:alphaModFix/>
          </a:blip>
          <a:srcRect b="0" l="0" r="0" t="0"/>
          <a:stretch/>
        </p:blipFill>
        <p:spPr>
          <a:xfrm flipH="1">
            <a:off x="5303650" y="651574"/>
            <a:ext cx="3840350" cy="3840350"/>
          </a:xfrm>
          <a:prstGeom prst="rect">
            <a:avLst/>
          </a:prstGeom>
          <a:noFill/>
          <a:ln>
            <a:noFill/>
          </a:ln>
        </p:spPr>
      </p:pic>
      <p:sp>
        <p:nvSpPr>
          <p:cNvPr id="6160" name="Google Shape;6160;g258ecb7b643_0_3755"/>
          <p:cNvSpPr txBox="1"/>
          <p:nvPr/>
        </p:nvSpPr>
        <p:spPr>
          <a:xfrm>
            <a:off x="379475" y="1225800"/>
            <a:ext cx="4085100" cy="28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700">
                <a:solidFill>
                  <a:schemeClr val="lt1"/>
                </a:solidFill>
                <a:latin typeface="Public Sans"/>
                <a:ea typeface="Public Sans"/>
                <a:cs typeface="Public Sans"/>
                <a:sym typeface="Public Sans"/>
              </a:rPr>
              <a:t>Applications of JavaScript</a:t>
            </a:r>
            <a:endParaRPr b="1" sz="1700">
              <a:solidFill>
                <a:schemeClr val="lt1"/>
              </a:solidFill>
              <a:latin typeface="Public Sans"/>
              <a:ea typeface="Public Sans"/>
              <a:cs typeface="Public Sans"/>
              <a:sym typeface="Public Sans"/>
            </a:endParaRPr>
          </a:p>
        </p:txBody>
      </p:sp>
      <p:pic>
        <p:nvPicPr>
          <p:cNvPr descr="Background pattern&#10;&#10;Description automatically generated" id="6161" name="Google Shape;6161;g258ecb7b643_0_3755"/>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5" name="Shape 6165"/>
        <p:cNvGrpSpPr/>
        <p:nvPr/>
      </p:nvGrpSpPr>
      <p:grpSpPr>
        <a:xfrm>
          <a:off x="0" y="0"/>
          <a:ext cx="0" cy="0"/>
          <a:chOff x="0" y="0"/>
          <a:chExt cx="0" cy="0"/>
        </a:xfrm>
      </p:grpSpPr>
      <p:pic>
        <p:nvPicPr>
          <p:cNvPr descr="Background pattern&#10;&#10;Description automatically generated" id="6166" name="Google Shape;6166;g23ad6cd3d65_0_2030"/>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167" name="Google Shape;6167;g23ad6cd3d65_0_2030"/>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None/>
            </a:pPr>
            <a:r>
              <a:rPr lang="en-US">
                <a:solidFill>
                  <a:schemeClr val="lt2"/>
                </a:solidFill>
              </a:rPr>
              <a:t>Session 1 Activity 1</a:t>
            </a:r>
            <a:endParaRPr>
              <a:solidFill>
                <a:schemeClr val="lt2"/>
              </a:solidFill>
            </a:endParaRPr>
          </a:p>
          <a:p>
            <a:pPr indent="0" lvl="0" marL="0" rtl="0" algn="ctr">
              <a:lnSpc>
                <a:spcPct val="100000"/>
              </a:lnSpc>
              <a:spcBef>
                <a:spcPts val="0"/>
              </a:spcBef>
              <a:spcAft>
                <a:spcPts val="0"/>
              </a:spcAft>
              <a:buClr>
                <a:schemeClr val="dk1"/>
              </a:buClr>
              <a:buSzPts val="1100"/>
              <a:buNone/>
            </a:pPr>
            <a:r>
              <a:t/>
            </a:r>
            <a:endParaRPr>
              <a:solidFill>
                <a:schemeClr val="lt2"/>
              </a:solidFill>
            </a:endParaRPr>
          </a:p>
          <a:p>
            <a:pPr indent="0" lvl="0" marL="0" rtl="0" algn="ctr">
              <a:lnSpc>
                <a:spcPct val="100000"/>
              </a:lnSpc>
              <a:spcBef>
                <a:spcPts val="0"/>
              </a:spcBef>
              <a:spcAft>
                <a:spcPts val="0"/>
              </a:spcAft>
              <a:buClr>
                <a:srgbClr val="22366A"/>
              </a:buClr>
              <a:buSzPts val="2800"/>
              <a:buNone/>
            </a:pPr>
            <a:r>
              <a:t/>
            </a:r>
            <a:endParaRPr>
              <a:solidFill>
                <a:schemeClr val="lt2"/>
              </a:solidFill>
            </a:endParaRPr>
          </a:p>
        </p:txBody>
      </p:sp>
      <p:sp>
        <p:nvSpPr>
          <p:cNvPr id="6168" name="Google Shape;6168;g23ad6cd3d65_0_2030"/>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1500"/>
              <a:buNone/>
            </a:pPr>
            <a:r>
              <a:rPr b="1" lang="en-US">
                <a:solidFill>
                  <a:schemeClr val="dk2"/>
                </a:solidFill>
              </a:rPr>
              <a:t>Time for an activity.</a:t>
            </a:r>
            <a:endParaRPr b="1">
              <a:solidFill>
                <a:schemeClr val="dk2"/>
              </a:solidFill>
            </a:endParaRPr>
          </a:p>
        </p:txBody>
      </p:sp>
      <p:cxnSp>
        <p:nvCxnSpPr>
          <p:cNvPr id="6169" name="Google Shape;6169;g23ad6cd3d65_0_2030"/>
          <p:cNvCxnSpPr/>
          <p:nvPr/>
        </p:nvCxnSpPr>
        <p:spPr>
          <a:xfrm>
            <a:off x="3470911" y="2292575"/>
            <a:ext cx="2202300" cy="0"/>
          </a:xfrm>
          <a:prstGeom prst="straightConnector1">
            <a:avLst/>
          </a:prstGeom>
          <a:noFill/>
          <a:ln cap="flat" cmpd="sng" w="19050">
            <a:solidFill>
              <a:srgbClr val="BD8738"/>
            </a:solidFill>
            <a:prstDash val="solid"/>
            <a:round/>
            <a:headEnd len="sm" w="sm" type="none"/>
            <a:tailEnd len="sm" w="sm" type="none"/>
          </a:ln>
        </p:spPr>
      </p:cxnSp>
      <p:cxnSp>
        <p:nvCxnSpPr>
          <p:cNvPr id="6170" name="Google Shape;6170;g23ad6cd3d65_0_2030"/>
          <p:cNvCxnSpPr/>
          <p:nvPr/>
        </p:nvCxnSpPr>
        <p:spPr>
          <a:xfrm>
            <a:off x="3429030"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171" name="Google Shape;6171;g23ad6cd3d65_0_2030"/>
          <p:cNvCxnSpPr/>
          <p:nvPr/>
        </p:nvCxnSpPr>
        <p:spPr>
          <a:xfrm>
            <a:off x="3385044"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172" name="Google Shape;6172;g23ad6cd3d65_0_2030"/>
          <p:cNvCxnSpPr/>
          <p:nvPr/>
        </p:nvCxnSpPr>
        <p:spPr>
          <a:xfrm>
            <a:off x="3341058"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173" name="Google Shape;6173;g23ad6cd3d65_0_2030"/>
          <p:cNvCxnSpPr/>
          <p:nvPr/>
        </p:nvCxnSpPr>
        <p:spPr>
          <a:xfrm>
            <a:off x="5703258"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174" name="Google Shape;6174;g23ad6cd3d65_0_2030"/>
          <p:cNvCxnSpPr/>
          <p:nvPr/>
        </p:nvCxnSpPr>
        <p:spPr>
          <a:xfrm>
            <a:off x="5747244"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175" name="Google Shape;6175;g23ad6cd3d65_0_2030"/>
          <p:cNvCxnSpPr/>
          <p:nvPr/>
        </p:nvCxnSpPr>
        <p:spPr>
          <a:xfrm>
            <a:off x="5791230" y="2292575"/>
            <a:ext cx="21600" cy="0"/>
          </a:xfrm>
          <a:prstGeom prst="straightConnector1">
            <a:avLst/>
          </a:prstGeom>
          <a:noFill/>
          <a:ln cap="flat" cmpd="sng" w="19050">
            <a:solidFill>
              <a:srgbClr val="BD8738"/>
            </a:solidFill>
            <a:prstDash val="solid"/>
            <a:round/>
            <a:headEnd len="sm" w="sm" type="none"/>
            <a:tailEnd len="sm" w="sm" type="none"/>
          </a:ln>
        </p:spPr>
      </p:cxnSp>
      <p:pic>
        <p:nvPicPr>
          <p:cNvPr descr="Background pattern&#10;&#10;Description automatically generated" id="6176" name="Google Shape;6176;g23ad6cd3d65_0_2030"/>
          <p:cNvPicPr preferRelativeResize="0"/>
          <p:nvPr/>
        </p:nvPicPr>
        <p:blipFill rotWithShape="1">
          <a:blip r:embed="rId3">
            <a:alphaModFix/>
          </a:blip>
          <a:srcRect b="0" l="0" r="0" t="0"/>
          <a:stretch/>
        </p:blipFill>
        <p:spPr>
          <a:xfrm>
            <a:off x="1065" y="0"/>
            <a:ext cx="9141969"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0" name="Shape 6180"/>
        <p:cNvGrpSpPr/>
        <p:nvPr/>
      </p:nvGrpSpPr>
      <p:grpSpPr>
        <a:xfrm>
          <a:off x="0" y="0"/>
          <a:ext cx="0" cy="0"/>
          <a:chOff x="0" y="0"/>
          <a:chExt cx="0" cy="0"/>
        </a:xfrm>
      </p:grpSpPr>
      <p:sp>
        <p:nvSpPr>
          <p:cNvPr id="6181" name="Google Shape;6181;g22ee96b50ac_0_1039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729"/>
              <a:t>JavaScript in Web Development</a:t>
            </a:r>
            <a:endParaRPr sz="1729"/>
          </a:p>
        </p:txBody>
      </p:sp>
      <p:sp>
        <p:nvSpPr>
          <p:cNvPr id="6182" name="Google Shape;6182;g22ee96b50ac_0_10398"/>
          <p:cNvSpPr txBox="1"/>
          <p:nvPr>
            <p:ph idx="1" type="body"/>
          </p:nvPr>
        </p:nvSpPr>
        <p:spPr>
          <a:xfrm>
            <a:off x="135725" y="1220575"/>
            <a:ext cx="4610100" cy="3127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US">
                <a:solidFill>
                  <a:schemeClr val="dk1"/>
                </a:solidFill>
              </a:rPr>
              <a:t>JavaScript is primarily used for creating dynamic and interactive elements on websites. Here are some key points about JavaScript in web development:</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273050" lvl="0" marL="400050" rtl="0" algn="l">
              <a:lnSpc>
                <a:spcPct val="115000"/>
              </a:lnSpc>
              <a:spcBef>
                <a:spcPts val="0"/>
              </a:spcBef>
              <a:spcAft>
                <a:spcPts val="1000"/>
              </a:spcAft>
              <a:buClr>
                <a:schemeClr val="dk1"/>
              </a:buClr>
              <a:buSzPts val="700"/>
              <a:buFont typeface="Public Sans"/>
              <a:buChar char="■"/>
            </a:pPr>
            <a:r>
              <a:rPr b="1" lang="en-US">
                <a:solidFill>
                  <a:schemeClr val="dk1"/>
                </a:solidFill>
              </a:rPr>
              <a:t>Client-Side Language: </a:t>
            </a:r>
            <a:r>
              <a:rPr lang="en-US">
                <a:solidFill>
                  <a:schemeClr val="dk1"/>
                </a:solidFill>
              </a:rPr>
              <a:t>JavaScript is primarily executed on the client-side, meaning it runs in the web browser of the user. It enables developers to add interactivity, manipulate the DOM (Document Object Model), and respond to user actions without the need for server-side communication.</a:t>
            </a:r>
            <a:endParaRPr>
              <a:solidFill>
                <a:schemeClr val="dk1"/>
              </a:solidFill>
            </a:endParaRPr>
          </a:p>
        </p:txBody>
      </p:sp>
      <p:pic>
        <p:nvPicPr>
          <p:cNvPr id="6183" name="Google Shape;6183;g22ee96b50ac_0_10398"/>
          <p:cNvPicPr preferRelativeResize="0"/>
          <p:nvPr/>
        </p:nvPicPr>
        <p:blipFill rotWithShape="1">
          <a:blip r:embed="rId3">
            <a:alphaModFix/>
          </a:blip>
          <a:srcRect b="0" l="0" r="0" t="0"/>
          <a:stretch/>
        </p:blipFill>
        <p:spPr>
          <a:xfrm>
            <a:off x="5062800" y="710900"/>
            <a:ext cx="4036650" cy="4036650"/>
          </a:xfrm>
          <a:prstGeom prst="rect">
            <a:avLst/>
          </a:prstGeom>
          <a:noFill/>
          <a:ln>
            <a:noFill/>
          </a:ln>
        </p:spPr>
      </p:pic>
      <p:pic>
        <p:nvPicPr>
          <p:cNvPr descr="Background pattern&#10;&#10;Description automatically generated" id="6184" name="Google Shape;6184;g22ee96b50ac_0_10398"/>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8" name="Shape 6188"/>
        <p:cNvGrpSpPr/>
        <p:nvPr/>
      </p:nvGrpSpPr>
      <p:grpSpPr>
        <a:xfrm>
          <a:off x="0" y="0"/>
          <a:ext cx="0" cy="0"/>
          <a:chOff x="0" y="0"/>
          <a:chExt cx="0" cy="0"/>
        </a:xfrm>
      </p:grpSpPr>
      <p:sp>
        <p:nvSpPr>
          <p:cNvPr id="6189" name="Google Shape;6189;g258ecb7b643_0_8447"/>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729"/>
              <a:t>JavaScript in Web Development</a:t>
            </a:r>
            <a:endParaRPr sz="1729"/>
          </a:p>
        </p:txBody>
      </p:sp>
      <p:sp>
        <p:nvSpPr>
          <p:cNvPr id="6190" name="Google Shape;6190;g258ecb7b643_0_8447"/>
          <p:cNvSpPr txBox="1"/>
          <p:nvPr>
            <p:ph idx="1" type="body"/>
          </p:nvPr>
        </p:nvSpPr>
        <p:spPr>
          <a:xfrm>
            <a:off x="135725" y="1220575"/>
            <a:ext cx="4610100" cy="3127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b="1" sz="1000">
              <a:solidFill>
                <a:schemeClr val="dk1"/>
              </a:solidFill>
            </a:endParaRPr>
          </a:p>
          <a:p>
            <a:pPr indent="-215900" lvl="0" marL="285750" rtl="0" algn="l">
              <a:lnSpc>
                <a:spcPct val="115000"/>
              </a:lnSpc>
              <a:spcBef>
                <a:spcPts val="0"/>
              </a:spcBef>
              <a:spcAft>
                <a:spcPts val="0"/>
              </a:spcAft>
              <a:buClr>
                <a:schemeClr val="dk1"/>
              </a:buClr>
              <a:buSzPts val="700"/>
              <a:buFont typeface="Public Sans"/>
              <a:buChar char="■"/>
            </a:pPr>
            <a:r>
              <a:rPr b="1" lang="en-US">
                <a:solidFill>
                  <a:schemeClr val="dk1"/>
                </a:solidFill>
              </a:rPr>
              <a:t>Web Browsers: </a:t>
            </a:r>
            <a:r>
              <a:rPr lang="en-US">
                <a:solidFill>
                  <a:schemeClr val="dk1"/>
                </a:solidFill>
              </a:rPr>
              <a:t>JavaScript is supported by all modern web browsers, including Chrome, Firefox, Safari, and Edge. This widespread support makes it a reliable choice for building web applications.</a:t>
            </a:r>
            <a:endParaRPr>
              <a:solidFill>
                <a:schemeClr val="dk1"/>
              </a:solidFill>
            </a:endParaRPr>
          </a:p>
          <a:p>
            <a:pPr indent="-215900" lvl="0" marL="285750" rtl="0" algn="l">
              <a:lnSpc>
                <a:spcPct val="115000"/>
              </a:lnSpc>
              <a:spcBef>
                <a:spcPts val="1000"/>
              </a:spcBef>
              <a:spcAft>
                <a:spcPts val="1000"/>
              </a:spcAft>
              <a:buClr>
                <a:schemeClr val="dk1"/>
              </a:buClr>
              <a:buSzPts val="700"/>
              <a:buFont typeface="Public Sans"/>
              <a:buChar char="■"/>
            </a:pPr>
            <a:r>
              <a:rPr b="1" lang="en-US">
                <a:solidFill>
                  <a:schemeClr val="dk1"/>
                </a:solidFill>
              </a:rPr>
              <a:t>DOM Manipulation: </a:t>
            </a:r>
            <a:r>
              <a:rPr lang="en-US">
                <a:solidFill>
                  <a:schemeClr val="dk1"/>
                </a:solidFill>
              </a:rPr>
              <a:t>JavaScript allows developers to access and manipulate the HTML document's elements, structure, and styles using the DOM API. With JavaScript, you can dynamically change content, modify styles, create and remove elements, handle events, and more</a:t>
            </a:r>
            <a:r>
              <a:rPr lang="en-US">
                <a:solidFill>
                  <a:schemeClr val="dk1"/>
                </a:solidFill>
              </a:rPr>
              <a:t>.</a:t>
            </a:r>
            <a:endParaRPr>
              <a:solidFill>
                <a:schemeClr val="dk1"/>
              </a:solidFill>
            </a:endParaRPr>
          </a:p>
        </p:txBody>
      </p:sp>
      <p:pic>
        <p:nvPicPr>
          <p:cNvPr id="6191" name="Google Shape;6191;g258ecb7b643_0_8447"/>
          <p:cNvPicPr preferRelativeResize="0"/>
          <p:nvPr/>
        </p:nvPicPr>
        <p:blipFill rotWithShape="1">
          <a:blip r:embed="rId3">
            <a:alphaModFix/>
          </a:blip>
          <a:srcRect b="0" l="0" r="0" t="0"/>
          <a:stretch/>
        </p:blipFill>
        <p:spPr>
          <a:xfrm>
            <a:off x="5062800" y="710900"/>
            <a:ext cx="4036650" cy="4036650"/>
          </a:xfrm>
          <a:prstGeom prst="rect">
            <a:avLst/>
          </a:prstGeom>
          <a:noFill/>
          <a:ln>
            <a:noFill/>
          </a:ln>
        </p:spPr>
      </p:pic>
      <p:pic>
        <p:nvPicPr>
          <p:cNvPr descr="Background pattern&#10;&#10;Description automatically generated" id="6192" name="Google Shape;6192;g258ecb7b643_0_8447"/>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8" name="Shape 6028"/>
        <p:cNvGrpSpPr/>
        <p:nvPr/>
      </p:nvGrpSpPr>
      <p:grpSpPr>
        <a:xfrm>
          <a:off x="0" y="0"/>
          <a:ext cx="0" cy="0"/>
          <a:chOff x="0" y="0"/>
          <a:chExt cx="0" cy="0"/>
        </a:xfrm>
      </p:grpSpPr>
      <p:pic>
        <p:nvPicPr>
          <p:cNvPr descr="Background pattern&#10;&#10;Description automatically generated" id="6029" name="Google Shape;6029;p211"/>
          <p:cNvPicPr preferRelativeResize="0"/>
          <p:nvPr/>
        </p:nvPicPr>
        <p:blipFill rotWithShape="1">
          <a:blip r:embed="rId3">
            <a:alphaModFix/>
          </a:blip>
          <a:srcRect b="0" l="0" r="0" t="0"/>
          <a:stretch/>
        </p:blipFill>
        <p:spPr>
          <a:xfrm>
            <a:off x="1015" y="0"/>
            <a:ext cx="9141969" cy="5143500"/>
          </a:xfrm>
          <a:prstGeom prst="rect">
            <a:avLst/>
          </a:prstGeom>
          <a:noFill/>
          <a:ln>
            <a:noFill/>
          </a:ln>
        </p:spPr>
      </p:pic>
      <p:pic>
        <p:nvPicPr>
          <p:cNvPr descr="Background pattern&#10;&#10;Description automatically generated" id="6030" name="Google Shape;6030;p211"/>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031" name="Google Shape;6031;p211"/>
          <p:cNvSpPr txBox="1"/>
          <p:nvPr>
            <p:ph idx="1" type="body"/>
          </p:nvPr>
        </p:nvSpPr>
        <p:spPr>
          <a:xfrm>
            <a:off x="50007" y="684649"/>
            <a:ext cx="4436269" cy="343433"/>
          </a:xfrm>
          <a:prstGeom prst="rect">
            <a:avLst/>
          </a:prstGeom>
          <a:noFill/>
          <a:ln>
            <a:noFill/>
          </a:ln>
        </p:spPr>
        <p:txBody>
          <a:bodyPr anchorCtr="0" anchor="ctr" bIns="45700" lIns="91425" spcFirstLastPara="1" rIns="91425" wrap="square" tIns="45700">
            <a:noAutofit/>
          </a:bodyPr>
          <a:lstStyle/>
          <a:p>
            <a:pPr indent="-196850" lvl="0" marL="285750" rtl="0" algn="l">
              <a:lnSpc>
                <a:spcPct val="90000"/>
              </a:lnSpc>
              <a:spcBef>
                <a:spcPts val="0"/>
              </a:spcBef>
              <a:spcAft>
                <a:spcPts val="0"/>
              </a:spcAft>
              <a:buSzPts val="1400"/>
              <a:buNone/>
            </a:pPr>
            <a:r>
              <a:rPr lang="en-US">
                <a:solidFill>
                  <a:schemeClr val="dk1"/>
                </a:solidFill>
                <a:latin typeface="Public Sans"/>
                <a:ea typeface="Public Sans"/>
                <a:cs typeface="Public Sans"/>
                <a:sym typeface="Public Sans"/>
              </a:rPr>
              <a:t>By the end of the session, we will be able to:</a:t>
            </a:r>
            <a:endParaRPr/>
          </a:p>
        </p:txBody>
      </p:sp>
      <p:sp>
        <p:nvSpPr>
          <p:cNvPr id="6032" name="Google Shape;6032;p211"/>
          <p:cNvSpPr txBox="1"/>
          <p:nvPr>
            <p:ph idx="2" type="body"/>
          </p:nvPr>
        </p:nvSpPr>
        <p:spPr>
          <a:xfrm>
            <a:off x="116675" y="1030025"/>
            <a:ext cx="4595700" cy="35073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1400"/>
              <a:buNone/>
            </a:pPr>
            <a:r>
              <a:t/>
            </a:r>
            <a:endParaRPr>
              <a:solidFill>
                <a:schemeClr val="dk1"/>
              </a:solidFill>
            </a:endParaRPr>
          </a:p>
          <a:p>
            <a:pPr indent="-284400" lvl="0" marL="284400" rtl="0" algn="l">
              <a:lnSpc>
                <a:spcPct val="100000"/>
              </a:lnSpc>
              <a:spcBef>
                <a:spcPts val="0"/>
              </a:spcBef>
              <a:spcAft>
                <a:spcPts val="0"/>
              </a:spcAft>
              <a:buSzPts val="1400"/>
              <a:buChar char="▪"/>
            </a:pPr>
            <a:r>
              <a:rPr lang="en-US"/>
              <a:t>Differentiate between HTML, CSS and JavaScript</a:t>
            </a:r>
            <a:endParaRPr/>
          </a:p>
          <a:p>
            <a:pPr indent="0" lvl="0" marL="457200" rtl="0" algn="l">
              <a:lnSpc>
                <a:spcPct val="100000"/>
              </a:lnSpc>
              <a:spcBef>
                <a:spcPts val="0"/>
              </a:spcBef>
              <a:spcAft>
                <a:spcPts val="0"/>
              </a:spcAft>
              <a:buNone/>
            </a:pPr>
            <a:r>
              <a:t/>
            </a:r>
            <a:endParaRPr/>
          </a:p>
          <a:p>
            <a:pPr indent="-284400" lvl="0" marL="284400" rtl="0" algn="l">
              <a:lnSpc>
                <a:spcPct val="100000"/>
              </a:lnSpc>
              <a:spcBef>
                <a:spcPts val="0"/>
              </a:spcBef>
              <a:spcAft>
                <a:spcPts val="0"/>
              </a:spcAft>
              <a:buSzPts val="1400"/>
              <a:buChar char="▪"/>
            </a:pPr>
            <a:r>
              <a:rPr lang="en-US"/>
              <a:t> List the characteristics and uses of JavaScript</a:t>
            </a:r>
            <a:endParaRPr/>
          </a:p>
          <a:p>
            <a:pPr indent="0" lvl="0" marL="457200" rtl="0" algn="l">
              <a:lnSpc>
                <a:spcPct val="100000"/>
              </a:lnSpc>
              <a:spcBef>
                <a:spcPts val="0"/>
              </a:spcBef>
              <a:spcAft>
                <a:spcPts val="0"/>
              </a:spcAft>
              <a:buNone/>
            </a:pPr>
            <a:r>
              <a:t/>
            </a:r>
            <a:endParaRPr/>
          </a:p>
          <a:p>
            <a:pPr indent="-284400" lvl="0" marL="284400" rtl="0" algn="l">
              <a:lnSpc>
                <a:spcPct val="100000"/>
              </a:lnSpc>
              <a:spcBef>
                <a:spcPts val="0"/>
              </a:spcBef>
              <a:spcAft>
                <a:spcPts val="0"/>
              </a:spcAft>
              <a:buSzPts val="1400"/>
              <a:buChar char="▪"/>
            </a:pPr>
            <a:r>
              <a:rPr lang="en-US"/>
              <a:t>Identify the usage of JavaScript in Web Development</a:t>
            </a:r>
            <a:endParaRPr/>
          </a:p>
          <a:p>
            <a:pPr indent="0" lvl="0" marL="0" rtl="0" algn="l">
              <a:lnSpc>
                <a:spcPct val="100000"/>
              </a:lnSpc>
              <a:spcBef>
                <a:spcPts val="0"/>
              </a:spcBef>
              <a:spcAft>
                <a:spcPts val="0"/>
              </a:spcAft>
              <a:buNone/>
            </a:pPr>
            <a:r>
              <a:t/>
            </a:r>
            <a:endParaRPr/>
          </a:p>
          <a:p>
            <a:pPr indent="-284400" lvl="0" marL="284400" rtl="0" algn="l">
              <a:lnSpc>
                <a:spcPct val="100000"/>
              </a:lnSpc>
              <a:spcBef>
                <a:spcPts val="0"/>
              </a:spcBef>
              <a:spcAft>
                <a:spcPts val="0"/>
              </a:spcAft>
              <a:buSzPts val="1400"/>
              <a:buChar char="▪"/>
            </a:pPr>
            <a:r>
              <a:rPr lang="en-US"/>
              <a:t>Gain </a:t>
            </a:r>
            <a:r>
              <a:rPr lang="en-US"/>
              <a:t>understanding about the basic syntax and structure of a JavaScript program</a:t>
            </a:r>
            <a:endParaRPr/>
          </a:p>
        </p:txBody>
      </p:sp>
      <p:sp>
        <p:nvSpPr>
          <p:cNvPr id="6033" name="Google Shape;6033;p211"/>
          <p:cNvSpPr txBox="1"/>
          <p:nvPr>
            <p:ph type="title"/>
          </p:nvPr>
        </p:nvSpPr>
        <p:spPr>
          <a:xfrm>
            <a:off x="135731" y="202405"/>
            <a:ext cx="7886700" cy="34409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b="1" lang="en-US">
                <a:latin typeface="Public Sans"/>
                <a:ea typeface="Public Sans"/>
                <a:cs typeface="Public Sans"/>
                <a:sym typeface="Public Sans"/>
              </a:rPr>
              <a:t>Session Objectives</a:t>
            </a:r>
            <a:endParaRPr/>
          </a:p>
        </p:txBody>
      </p:sp>
      <p:pic>
        <p:nvPicPr>
          <p:cNvPr descr="Background pattern&#10;&#10;Description automatically generated" id="6034" name="Google Shape;6034;p211"/>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6" name="Shape 6196"/>
        <p:cNvGrpSpPr/>
        <p:nvPr/>
      </p:nvGrpSpPr>
      <p:grpSpPr>
        <a:xfrm>
          <a:off x="0" y="0"/>
          <a:ext cx="0" cy="0"/>
          <a:chOff x="0" y="0"/>
          <a:chExt cx="0" cy="0"/>
        </a:xfrm>
      </p:grpSpPr>
      <p:sp>
        <p:nvSpPr>
          <p:cNvPr id="6197" name="Google Shape;6197;g258ecb7b643_0_845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729"/>
              <a:t>JavaScript in Web Development</a:t>
            </a:r>
            <a:endParaRPr sz="1729"/>
          </a:p>
        </p:txBody>
      </p:sp>
      <p:sp>
        <p:nvSpPr>
          <p:cNvPr id="6198" name="Google Shape;6198;g258ecb7b643_0_8454"/>
          <p:cNvSpPr txBox="1"/>
          <p:nvPr>
            <p:ph idx="1" type="body"/>
          </p:nvPr>
        </p:nvSpPr>
        <p:spPr>
          <a:xfrm>
            <a:off x="135725" y="1220575"/>
            <a:ext cx="4610100" cy="3127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a:solidFill>
                <a:schemeClr val="dk1"/>
              </a:solidFill>
            </a:endParaRPr>
          </a:p>
          <a:p>
            <a:pPr indent="-215900" lvl="0" marL="285750" rtl="0" algn="l">
              <a:lnSpc>
                <a:spcPct val="115000"/>
              </a:lnSpc>
              <a:spcBef>
                <a:spcPts val="0"/>
              </a:spcBef>
              <a:spcAft>
                <a:spcPts val="1000"/>
              </a:spcAft>
              <a:buClr>
                <a:schemeClr val="dk1"/>
              </a:buClr>
              <a:buSzPts val="700"/>
              <a:buFont typeface="Public Sans"/>
              <a:buChar char="■"/>
            </a:pPr>
            <a:r>
              <a:rPr b="1" lang="en-US">
                <a:solidFill>
                  <a:schemeClr val="dk1"/>
                </a:solidFill>
              </a:rPr>
              <a:t>Event Handling: </a:t>
            </a:r>
            <a:r>
              <a:rPr lang="en-US">
                <a:solidFill>
                  <a:schemeClr val="dk1"/>
                </a:solidFill>
              </a:rPr>
              <a:t>JavaScript provides a mechanism to handle user interactions such as button clicks, form submissions, mouse movements, and keyboard events. You can write event handlers to respond to these events and trigger appropriate actions or behaviors.</a:t>
            </a:r>
            <a:endParaRPr b="1">
              <a:solidFill>
                <a:schemeClr val="dk1"/>
              </a:solidFill>
            </a:endParaRPr>
          </a:p>
        </p:txBody>
      </p:sp>
      <p:pic>
        <p:nvPicPr>
          <p:cNvPr id="6199" name="Google Shape;6199;g258ecb7b643_0_8454"/>
          <p:cNvPicPr preferRelativeResize="0"/>
          <p:nvPr/>
        </p:nvPicPr>
        <p:blipFill rotWithShape="1">
          <a:blip r:embed="rId3">
            <a:alphaModFix/>
          </a:blip>
          <a:srcRect b="0" l="0" r="0" t="0"/>
          <a:stretch/>
        </p:blipFill>
        <p:spPr>
          <a:xfrm>
            <a:off x="5062800" y="710900"/>
            <a:ext cx="4036650" cy="4036650"/>
          </a:xfrm>
          <a:prstGeom prst="rect">
            <a:avLst/>
          </a:prstGeom>
          <a:noFill/>
          <a:ln>
            <a:noFill/>
          </a:ln>
        </p:spPr>
      </p:pic>
      <p:pic>
        <p:nvPicPr>
          <p:cNvPr descr="Background pattern&#10;&#10;Description automatically generated" id="6200" name="Google Shape;6200;g258ecb7b643_0_8454"/>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4" name="Shape 6204"/>
        <p:cNvGrpSpPr/>
        <p:nvPr/>
      </p:nvGrpSpPr>
      <p:grpSpPr>
        <a:xfrm>
          <a:off x="0" y="0"/>
          <a:ext cx="0" cy="0"/>
          <a:chOff x="0" y="0"/>
          <a:chExt cx="0" cy="0"/>
        </a:xfrm>
      </p:grpSpPr>
      <p:sp>
        <p:nvSpPr>
          <p:cNvPr id="6205" name="Google Shape;6205;g258ecb7b643_0_846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729"/>
              <a:t>JavaScript in Web Development</a:t>
            </a:r>
            <a:endParaRPr sz="1729"/>
          </a:p>
        </p:txBody>
      </p:sp>
      <p:sp>
        <p:nvSpPr>
          <p:cNvPr id="6206" name="Google Shape;6206;g258ecb7b643_0_8461"/>
          <p:cNvSpPr txBox="1"/>
          <p:nvPr>
            <p:ph idx="1" type="body"/>
          </p:nvPr>
        </p:nvSpPr>
        <p:spPr>
          <a:xfrm>
            <a:off x="135725" y="1220575"/>
            <a:ext cx="4610100" cy="3127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chemeClr val="dk1"/>
              </a:solidFill>
            </a:endParaRPr>
          </a:p>
          <a:p>
            <a:pPr indent="-215900" lvl="0" marL="285750" rtl="0" algn="l">
              <a:lnSpc>
                <a:spcPct val="115000"/>
              </a:lnSpc>
              <a:spcBef>
                <a:spcPts val="0"/>
              </a:spcBef>
              <a:spcAft>
                <a:spcPts val="1000"/>
              </a:spcAft>
              <a:buClr>
                <a:schemeClr val="dk1"/>
              </a:buClr>
              <a:buSzPts val="700"/>
              <a:buFont typeface="Public Sans"/>
              <a:buChar char="■"/>
            </a:pPr>
            <a:r>
              <a:rPr b="1" lang="en-US">
                <a:solidFill>
                  <a:schemeClr val="dk1"/>
                </a:solidFill>
              </a:rPr>
              <a:t>AJAX and Fetch: </a:t>
            </a:r>
            <a:r>
              <a:rPr lang="en-US">
                <a:solidFill>
                  <a:schemeClr val="dk1"/>
                </a:solidFill>
              </a:rPr>
              <a:t>JavaScript enables asynchronous communication with web servers using techniques like AJAX (Asynchronous JavaScript and XML) and the Fetch API. These features allow you to retrieve data from the server without refreshing the entire web page, resulting in a more interactive and responsive user experience.</a:t>
            </a:r>
            <a:endParaRPr b="1">
              <a:solidFill>
                <a:schemeClr val="dk1"/>
              </a:solidFill>
            </a:endParaRPr>
          </a:p>
        </p:txBody>
      </p:sp>
      <p:pic>
        <p:nvPicPr>
          <p:cNvPr id="6207" name="Google Shape;6207;g258ecb7b643_0_8461"/>
          <p:cNvPicPr preferRelativeResize="0"/>
          <p:nvPr/>
        </p:nvPicPr>
        <p:blipFill rotWithShape="1">
          <a:blip r:embed="rId3">
            <a:alphaModFix/>
          </a:blip>
          <a:srcRect b="0" l="0" r="0" t="0"/>
          <a:stretch/>
        </p:blipFill>
        <p:spPr>
          <a:xfrm>
            <a:off x="5062800" y="710900"/>
            <a:ext cx="4036650" cy="4036650"/>
          </a:xfrm>
          <a:prstGeom prst="rect">
            <a:avLst/>
          </a:prstGeom>
          <a:noFill/>
          <a:ln>
            <a:noFill/>
          </a:ln>
        </p:spPr>
      </p:pic>
      <p:pic>
        <p:nvPicPr>
          <p:cNvPr descr="Background pattern&#10;&#10;Description automatically generated" id="6208" name="Google Shape;6208;g258ecb7b643_0_8461"/>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2" name="Shape 6212"/>
        <p:cNvGrpSpPr/>
        <p:nvPr/>
      </p:nvGrpSpPr>
      <p:grpSpPr>
        <a:xfrm>
          <a:off x="0" y="0"/>
          <a:ext cx="0" cy="0"/>
          <a:chOff x="0" y="0"/>
          <a:chExt cx="0" cy="0"/>
        </a:xfrm>
      </p:grpSpPr>
      <p:sp>
        <p:nvSpPr>
          <p:cNvPr id="6213" name="Google Shape;6213;g258ecb7b643_0_8474"/>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729"/>
              <a:t>JavaScript in Web Development</a:t>
            </a:r>
            <a:endParaRPr sz="1729"/>
          </a:p>
        </p:txBody>
      </p:sp>
      <p:sp>
        <p:nvSpPr>
          <p:cNvPr id="6214" name="Google Shape;6214;g258ecb7b643_0_8474"/>
          <p:cNvSpPr txBox="1"/>
          <p:nvPr>
            <p:ph idx="1" type="body"/>
          </p:nvPr>
        </p:nvSpPr>
        <p:spPr>
          <a:xfrm>
            <a:off x="135725" y="1220575"/>
            <a:ext cx="4610100" cy="3127500"/>
          </a:xfrm>
          <a:prstGeom prst="rect">
            <a:avLst/>
          </a:prstGeom>
          <a:noFill/>
          <a:ln>
            <a:noFill/>
          </a:ln>
        </p:spPr>
        <p:txBody>
          <a:bodyPr anchorCtr="0" anchor="t" bIns="45700" lIns="91425" spcFirstLastPara="1" rIns="91425" wrap="square" tIns="45700">
            <a:noAutofit/>
          </a:bodyPr>
          <a:lstStyle/>
          <a:p>
            <a:pPr indent="-215900" lvl="0" marL="285750" rtl="0" algn="l">
              <a:lnSpc>
                <a:spcPct val="115000"/>
              </a:lnSpc>
              <a:spcBef>
                <a:spcPts val="0"/>
              </a:spcBef>
              <a:spcAft>
                <a:spcPts val="0"/>
              </a:spcAft>
              <a:buClr>
                <a:schemeClr val="dk1"/>
              </a:buClr>
              <a:buSzPts val="700"/>
              <a:buFont typeface="Public Sans"/>
              <a:buChar char="■"/>
            </a:pPr>
            <a:r>
              <a:rPr b="1" lang="en-US">
                <a:solidFill>
                  <a:schemeClr val="dk1"/>
                </a:solidFill>
              </a:rPr>
              <a:t>Frameworks and Libraries:</a:t>
            </a:r>
            <a:r>
              <a:rPr lang="en-US">
                <a:solidFill>
                  <a:schemeClr val="dk1"/>
                </a:solidFill>
              </a:rPr>
              <a:t> JavaScript has a rich ecosystem of frameworks and libraries that simplify web development. Popular frameworks such as React, Angular, and Vue.js provide reusable components and efficient ways to manage the application state.</a:t>
            </a:r>
            <a:endParaRPr>
              <a:solidFill>
                <a:schemeClr val="dk1"/>
              </a:solidFill>
            </a:endParaRPr>
          </a:p>
          <a:p>
            <a:pPr indent="-215900" lvl="0" marL="285750" rtl="0" algn="l">
              <a:lnSpc>
                <a:spcPct val="115000"/>
              </a:lnSpc>
              <a:spcBef>
                <a:spcPts val="1000"/>
              </a:spcBef>
              <a:spcAft>
                <a:spcPts val="1000"/>
              </a:spcAft>
              <a:buClr>
                <a:schemeClr val="dk1"/>
              </a:buClr>
              <a:buSzPts val="700"/>
              <a:buFont typeface="Public Sans"/>
              <a:buChar char="■"/>
            </a:pPr>
            <a:r>
              <a:rPr b="1" lang="en-US">
                <a:solidFill>
                  <a:schemeClr val="dk1"/>
                </a:solidFill>
              </a:rPr>
              <a:t>Form Validation: </a:t>
            </a:r>
            <a:r>
              <a:rPr lang="en-US">
                <a:solidFill>
                  <a:schemeClr val="dk1"/>
                </a:solidFill>
              </a:rPr>
              <a:t>JavaScript can be used to validate user input on forms before submitting them to the server. You can perform various validations such as checking for required fields, validating email addresses, enforcing password strength, and more</a:t>
            </a:r>
            <a:endParaRPr>
              <a:solidFill>
                <a:schemeClr val="dk1"/>
              </a:solidFill>
            </a:endParaRPr>
          </a:p>
        </p:txBody>
      </p:sp>
      <p:pic>
        <p:nvPicPr>
          <p:cNvPr id="6215" name="Google Shape;6215;g258ecb7b643_0_8474"/>
          <p:cNvPicPr preferRelativeResize="0"/>
          <p:nvPr/>
        </p:nvPicPr>
        <p:blipFill rotWithShape="1">
          <a:blip r:embed="rId3">
            <a:alphaModFix/>
          </a:blip>
          <a:srcRect b="0" l="0" r="0" t="0"/>
          <a:stretch/>
        </p:blipFill>
        <p:spPr>
          <a:xfrm>
            <a:off x="5062800" y="710900"/>
            <a:ext cx="4036650" cy="4036650"/>
          </a:xfrm>
          <a:prstGeom prst="rect">
            <a:avLst/>
          </a:prstGeom>
          <a:noFill/>
          <a:ln>
            <a:noFill/>
          </a:ln>
        </p:spPr>
      </p:pic>
      <p:pic>
        <p:nvPicPr>
          <p:cNvPr descr="Background pattern&#10;&#10;Description automatically generated" id="6216" name="Google Shape;6216;g258ecb7b643_0_8474"/>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0" name="Shape 6220"/>
        <p:cNvGrpSpPr/>
        <p:nvPr/>
      </p:nvGrpSpPr>
      <p:grpSpPr>
        <a:xfrm>
          <a:off x="0" y="0"/>
          <a:ext cx="0" cy="0"/>
          <a:chOff x="0" y="0"/>
          <a:chExt cx="0" cy="0"/>
        </a:xfrm>
      </p:grpSpPr>
      <p:sp>
        <p:nvSpPr>
          <p:cNvPr id="6221" name="Google Shape;6221;g258ecb7b643_0_8481"/>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729"/>
              <a:t>JavaScript in Web Development</a:t>
            </a:r>
            <a:endParaRPr sz="1729"/>
          </a:p>
        </p:txBody>
      </p:sp>
      <p:sp>
        <p:nvSpPr>
          <p:cNvPr id="6222" name="Google Shape;6222;g258ecb7b643_0_8481"/>
          <p:cNvSpPr txBox="1"/>
          <p:nvPr>
            <p:ph idx="1" type="body"/>
          </p:nvPr>
        </p:nvSpPr>
        <p:spPr>
          <a:xfrm>
            <a:off x="135725" y="1220575"/>
            <a:ext cx="4610100" cy="3127500"/>
          </a:xfrm>
          <a:prstGeom prst="rect">
            <a:avLst/>
          </a:prstGeom>
          <a:noFill/>
          <a:ln>
            <a:noFill/>
          </a:ln>
        </p:spPr>
        <p:txBody>
          <a:bodyPr anchorCtr="0" anchor="t" bIns="45700" lIns="91425" spcFirstLastPara="1" rIns="91425" wrap="square" tIns="45700">
            <a:noAutofit/>
          </a:bodyPr>
          <a:lstStyle/>
          <a:p>
            <a:pPr indent="-215900" lvl="0" marL="285750" rtl="0" algn="l">
              <a:lnSpc>
                <a:spcPct val="115000"/>
              </a:lnSpc>
              <a:spcBef>
                <a:spcPts val="0"/>
              </a:spcBef>
              <a:spcAft>
                <a:spcPts val="0"/>
              </a:spcAft>
              <a:buClr>
                <a:schemeClr val="dk1"/>
              </a:buClr>
              <a:buSzPts val="700"/>
              <a:buFont typeface="Public Sans"/>
              <a:buChar char="■"/>
            </a:pPr>
            <a:r>
              <a:rPr b="1" lang="en-US">
                <a:solidFill>
                  <a:schemeClr val="dk1"/>
                </a:solidFill>
              </a:rPr>
              <a:t>Animations and Effects: </a:t>
            </a:r>
            <a:r>
              <a:rPr lang="en-US">
                <a:solidFill>
                  <a:schemeClr val="dk1"/>
                </a:solidFill>
              </a:rPr>
              <a:t>JavaScript, combined with CSS, enables the creation of animations and visual effects on web pages. You can animate elements, create transitions, and apply dynamic effects to enhance the user interface.</a:t>
            </a:r>
            <a:endParaRPr>
              <a:solidFill>
                <a:schemeClr val="dk1"/>
              </a:solidFill>
            </a:endParaRPr>
          </a:p>
          <a:p>
            <a:pPr indent="-215900" lvl="0" marL="285750" rtl="0" algn="l">
              <a:lnSpc>
                <a:spcPct val="115000"/>
              </a:lnSpc>
              <a:spcBef>
                <a:spcPts val="1000"/>
              </a:spcBef>
              <a:spcAft>
                <a:spcPts val="1000"/>
              </a:spcAft>
              <a:buClr>
                <a:schemeClr val="dk1"/>
              </a:buClr>
              <a:buSzPts val="700"/>
              <a:buFont typeface="Public Sans"/>
              <a:buChar char="■"/>
            </a:pPr>
            <a:r>
              <a:rPr b="1" lang="en-US">
                <a:solidFill>
                  <a:schemeClr val="dk1"/>
                </a:solidFill>
              </a:rPr>
              <a:t>Browser APIs: </a:t>
            </a:r>
            <a:r>
              <a:rPr lang="en-US">
                <a:solidFill>
                  <a:schemeClr val="dk1"/>
                </a:solidFill>
              </a:rPr>
              <a:t>JavaScript provides access to a wide range of browser APIs that allow developers to leverage device features. These APIs include the Geolocation API, Web Storage API, Canvas API, Web Audio API, and more, enabling web applications to utilize various capabilities of the user's device.</a:t>
            </a:r>
            <a:endParaRPr>
              <a:solidFill>
                <a:schemeClr val="dk1"/>
              </a:solidFill>
            </a:endParaRPr>
          </a:p>
        </p:txBody>
      </p:sp>
      <p:pic>
        <p:nvPicPr>
          <p:cNvPr id="6223" name="Google Shape;6223;g258ecb7b643_0_8481"/>
          <p:cNvPicPr preferRelativeResize="0"/>
          <p:nvPr/>
        </p:nvPicPr>
        <p:blipFill rotWithShape="1">
          <a:blip r:embed="rId3">
            <a:alphaModFix/>
          </a:blip>
          <a:srcRect b="0" l="0" r="0" t="0"/>
          <a:stretch/>
        </p:blipFill>
        <p:spPr>
          <a:xfrm>
            <a:off x="5062800" y="710900"/>
            <a:ext cx="4036650" cy="4036650"/>
          </a:xfrm>
          <a:prstGeom prst="rect">
            <a:avLst/>
          </a:prstGeom>
          <a:noFill/>
          <a:ln>
            <a:noFill/>
          </a:ln>
        </p:spPr>
      </p:pic>
      <p:pic>
        <p:nvPicPr>
          <p:cNvPr descr="Background pattern&#10;&#10;Description automatically generated" id="6224" name="Google Shape;6224;g258ecb7b643_0_8481"/>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8" name="Shape 6228"/>
        <p:cNvGrpSpPr/>
        <p:nvPr/>
      </p:nvGrpSpPr>
      <p:grpSpPr>
        <a:xfrm>
          <a:off x="0" y="0"/>
          <a:ext cx="0" cy="0"/>
          <a:chOff x="0" y="0"/>
          <a:chExt cx="0" cy="0"/>
        </a:xfrm>
      </p:grpSpPr>
      <p:sp>
        <p:nvSpPr>
          <p:cNvPr id="6229" name="Google Shape;6229;g258ecb7b643_0_8488"/>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2366A"/>
              </a:buClr>
              <a:buSzPts val="1700"/>
              <a:buFont typeface="Public Sans"/>
              <a:buNone/>
            </a:pPr>
            <a:r>
              <a:rPr lang="en-US" sz="1729"/>
              <a:t>JavaScript in Web Development</a:t>
            </a:r>
            <a:endParaRPr sz="1729"/>
          </a:p>
        </p:txBody>
      </p:sp>
      <p:sp>
        <p:nvSpPr>
          <p:cNvPr id="6230" name="Google Shape;6230;g258ecb7b643_0_8488"/>
          <p:cNvSpPr txBox="1"/>
          <p:nvPr>
            <p:ph idx="1" type="body"/>
          </p:nvPr>
        </p:nvSpPr>
        <p:spPr>
          <a:xfrm>
            <a:off x="135725" y="1220575"/>
            <a:ext cx="4610100" cy="3127500"/>
          </a:xfrm>
          <a:prstGeom prst="rect">
            <a:avLst/>
          </a:prstGeom>
          <a:noFill/>
          <a:ln>
            <a:noFill/>
          </a:ln>
        </p:spPr>
        <p:txBody>
          <a:bodyPr anchorCtr="0" anchor="t" bIns="45700" lIns="91425" spcFirstLastPara="1" rIns="91425" wrap="square" tIns="45700">
            <a:noAutofit/>
          </a:bodyPr>
          <a:lstStyle/>
          <a:p>
            <a:pPr indent="-215900" lvl="0" marL="285750" rtl="0" algn="l">
              <a:lnSpc>
                <a:spcPct val="115000"/>
              </a:lnSpc>
              <a:spcBef>
                <a:spcPts val="0"/>
              </a:spcBef>
              <a:spcAft>
                <a:spcPts val="0"/>
              </a:spcAft>
              <a:buClr>
                <a:schemeClr val="dk1"/>
              </a:buClr>
              <a:buSzPts val="700"/>
              <a:buFont typeface="Public Sans"/>
              <a:buChar char="■"/>
            </a:pPr>
            <a:r>
              <a:rPr b="1" lang="en-US">
                <a:solidFill>
                  <a:schemeClr val="dk1"/>
                </a:solidFill>
              </a:rPr>
              <a:t>Third-Party Integration: </a:t>
            </a:r>
            <a:r>
              <a:rPr lang="en-US">
                <a:solidFill>
                  <a:schemeClr val="dk1"/>
                </a:solidFill>
              </a:rPr>
              <a:t>JavaScript allows integration with third-party APIs and services, such as social media platforms, payment gateways, mapping services, and more. This integration enables developers to extend the functionality of their web applications by leveraging existing services.</a:t>
            </a:r>
            <a:endParaRPr>
              <a:solidFill>
                <a:schemeClr val="dk1"/>
              </a:solidFill>
            </a:endParaRPr>
          </a:p>
          <a:p>
            <a:pPr indent="0" lvl="0" marL="0" rtl="0" algn="l">
              <a:lnSpc>
                <a:spcPct val="115000"/>
              </a:lnSpc>
              <a:spcBef>
                <a:spcPts val="1000"/>
              </a:spcBef>
              <a:spcAft>
                <a:spcPts val="1000"/>
              </a:spcAft>
              <a:buNone/>
            </a:pPr>
            <a:r>
              <a:rPr lang="en-US">
                <a:solidFill>
                  <a:schemeClr val="dk1"/>
                </a:solidFill>
              </a:rPr>
              <a:t>JavaScript's versatility and widespread adoption make it a powerful tool for web development. It is constantly evolving, with new features and improvements being added regularly. </a:t>
            </a:r>
            <a:endParaRPr>
              <a:solidFill>
                <a:schemeClr val="dk1"/>
              </a:solidFill>
            </a:endParaRPr>
          </a:p>
        </p:txBody>
      </p:sp>
      <p:pic>
        <p:nvPicPr>
          <p:cNvPr id="6231" name="Google Shape;6231;g258ecb7b643_0_8488"/>
          <p:cNvPicPr preferRelativeResize="0"/>
          <p:nvPr/>
        </p:nvPicPr>
        <p:blipFill rotWithShape="1">
          <a:blip r:embed="rId3">
            <a:alphaModFix/>
          </a:blip>
          <a:srcRect b="0" l="0" r="0" t="0"/>
          <a:stretch/>
        </p:blipFill>
        <p:spPr>
          <a:xfrm>
            <a:off x="5062800" y="710900"/>
            <a:ext cx="4036650" cy="4036650"/>
          </a:xfrm>
          <a:prstGeom prst="rect">
            <a:avLst/>
          </a:prstGeom>
          <a:noFill/>
          <a:ln>
            <a:noFill/>
          </a:ln>
        </p:spPr>
      </p:pic>
      <p:pic>
        <p:nvPicPr>
          <p:cNvPr descr="Background pattern&#10;&#10;Description automatically generated" id="6232" name="Google Shape;6232;g258ecb7b643_0_8488"/>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6" name="Shape 6236"/>
        <p:cNvGrpSpPr/>
        <p:nvPr/>
      </p:nvGrpSpPr>
      <p:grpSpPr>
        <a:xfrm>
          <a:off x="0" y="0"/>
          <a:ext cx="0" cy="0"/>
          <a:chOff x="0" y="0"/>
          <a:chExt cx="0" cy="0"/>
        </a:xfrm>
      </p:grpSpPr>
      <p:pic>
        <p:nvPicPr>
          <p:cNvPr descr="Background pattern&#10;&#10;Description automatically generated" id="6237" name="Google Shape;6237;g259018db4f2_0_295"/>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238" name="Google Shape;6238;g259018db4f2_0_295"/>
          <p:cNvSpPr txBox="1"/>
          <p:nvPr/>
        </p:nvSpPr>
        <p:spPr>
          <a:xfrm>
            <a:off x="1151675" y="861400"/>
            <a:ext cx="36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Public Sans"/>
                <a:ea typeface="Public Sans"/>
                <a:cs typeface="Public Sans"/>
                <a:sym typeface="Public Sans"/>
              </a:rPr>
              <a:t>Differentiate between HTML, CSS and JavaScript</a:t>
            </a:r>
            <a:endParaRPr b="1">
              <a:latin typeface="Public Sans"/>
              <a:ea typeface="Public Sans"/>
              <a:cs typeface="Public Sans"/>
              <a:sym typeface="Public Sans"/>
            </a:endParaRPr>
          </a:p>
        </p:txBody>
      </p:sp>
      <p:sp>
        <p:nvSpPr>
          <p:cNvPr id="6239" name="Google Shape;6239;g259018db4f2_0_295"/>
          <p:cNvSpPr txBox="1"/>
          <p:nvPr/>
        </p:nvSpPr>
        <p:spPr>
          <a:xfrm>
            <a:off x="1151675" y="2263950"/>
            <a:ext cx="36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Public Sans"/>
                <a:ea typeface="Public Sans"/>
                <a:cs typeface="Public Sans"/>
                <a:sym typeface="Public Sans"/>
              </a:rPr>
              <a:t>Identify the usage of JavaScript in Web Development</a:t>
            </a:r>
            <a:endParaRPr b="1">
              <a:latin typeface="Public Sans"/>
              <a:ea typeface="Public Sans"/>
              <a:cs typeface="Public Sans"/>
              <a:sym typeface="Public Sans"/>
            </a:endParaRPr>
          </a:p>
        </p:txBody>
      </p:sp>
      <p:sp>
        <p:nvSpPr>
          <p:cNvPr id="6240" name="Google Shape;6240;g259018db4f2_0_295"/>
          <p:cNvSpPr txBox="1"/>
          <p:nvPr/>
        </p:nvSpPr>
        <p:spPr>
          <a:xfrm>
            <a:off x="1151675" y="3666500"/>
            <a:ext cx="379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ublic Sans"/>
                <a:ea typeface="Public Sans"/>
                <a:cs typeface="Public Sans"/>
                <a:sym typeface="Public Sans"/>
              </a:rPr>
              <a:t>Basic syntax and structure of a JavaScript program</a:t>
            </a:r>
            <a:endParaRPr>
              <a:latin typeface="Public Sans"/>
              <a:ea typeface="Public Sans"/>
              <a:cs typeface="Public Sans"/>
              <a:sym typeface="Public Sans"/>
            </a:endParaRPr>
          </a:p>
        </p:txBody>
      </p:sp>
      <p:pic>
        <p:nvPicPr>
          <p:cNvPr descr="Background pattern&#10;&#10;Description automatically generated" id="6241" name="Google Shape;6241;g259018db4f2_0_295"/>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5" name="Shape 6245"/>
        <p:cNvGrpSpPr/>
        <p:nvPr/>
      </p:nvGrpSpPr>
      <p:grpSpPr>
        <a:xfrm>
          <a:off x="0" y="0"/>
          <a:ext cx="0" cy="0"/>
          <a:chOff x="0" y="0"/>
          <a:chExt cx="0" cy="0"/>
        </a:xfrm>
      </p:grpSpPr>
      <p:pic>
        <p:nvPicPr>
          <p:cNvPr descr="Background pattern&#10;&#10;Description automatically generated" id="6246" name="Google Shape;6246;g258ecb7b643_0_9420"/>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247" name="Google Shape;6247;g258ecb7b643_0_9420"/>
          <p:cNvSpPr txBox="1"/>
          <p:nvPr>
            <p:ph idx="1" type="body"/>
          </p:nvPr>
        </p:nvSpPr>
        <p:spPr>
          <a:xfrm>
            <a:off x="1438350" y="2066700"/>
            <a:ext cx="6267300" cy="1010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100"/>
              <a:buNone/>
            </a:pPr>
            <a:r>
              <a:rPr lang="en-US" sz="2800"/>
              <a:t>Let’s take a look at basic syntax and Structure of a JavaScript program</a:t>
            </a:r>
            <a:endParaRPr sz="2800"/>
          </a:p>
        </p:txBody>
      </p:sp>
      <p:pic>
        <p:nvPicPr>
          <p:cNvPr descr="Background pattern&#10;&#10;Description automatically generated" id="6248" name="Google Shape;6248;g258ecb7b643_0_9420"/>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252" name="Shape 6252"/>
        <p:cNvGrpSpPr/>
        <p:nvPr/>
      </p:nvGrpSpPr>
      <p:grpSpPr>
        <a:xfrm>
          <a:off x="0" y="0"/>
          <a:ext cx="0" cy="0"/>
          <a:chOff x="0" y="0"/>
          <a:chExt cx="0" cy="0"/>
        </a:xfrm>
      </p:grpSpPr>
      <p:pic>
        <p:nvPicPr>
          <p:cNvPr descr="A picture containing person, computer, indoor&#10;&#10;Description automatically generated" id="6253" name="Google Shape;6253;g258ecb7b643_0_10346"/>
          <p:cNvPicPr preferRelativeResize="0"/>
          <p:nvPr/>
        </p:nvPicPr>
        <p:blipFill rotWithShape="1">
          <a:blip r:embed="rId3">
            <a:alphaModFix/>
          </a:blip>
          <a:srcRect b="1848" l="0" r="58844" t="3829"/>
          <a:stretch/>
        </p:blipFill>
        <p:spPr>
          <a:xfrm flipH="1">
            <a:off x="4914400" y="207185"/>
            <a:ext cx="4233600" cy="4901451"/>
          </a:xfrm>
          <a:prstGeom prst="rect">
            <a:avLst/>
          </a:prstGeom>
          <a:noFill/>
          <a:ln>
            <a:noFill/>
          </a:ln>
        </p:spPr>
      </p:pic>
      <p:sp>
        <p:nvSpPr>
          <p:cNvPr id="6254" name="Google Shape;6254;g258ecb7b643_0_10346"/>
          <p:cNvSpPr txBox="1"/>
          <p:nvPr>
            <p:ph idx="1" type="body"/>
          </p:nvPr>
        </p:nvSpPr>
        <p:spPr>
          <a:xfrm>
            <a:off x="144700" y="990600"/>
            <a:ext cx="4769700" cy="3812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00"/>
              <a:t>The basic structure of JavaScript Program is:</a:t>
            </a:r>
            <a:endParaRPr sz="1300"/>
          </a:p>
          <a:p>
            <a:pPr indent="0" lvl="0" marL="171450" rtl="0" algn="l">
              <a:lnSpc>
                <a:spcPct val="100000"/>
              </a:lnSpc>
              <a:spcBef>
                <a:spcPts val="1000"/>
              </a:spcBef>
              <a:spcAft>
                <a:spcPts val="0"/>
              </a:spcAft>
              <a:buNone/>
            </a:pPr>
            <a:r>
              <a:rPr lang="en-US" sz="1300">
                <a:latin typeface="Courier New"/>
                <a:ea typeface="Courier New"/>
                <a:cs typeface="Courier New"/>
                <a:sym typeface="Courier New"/>
              </a:rPr>
              <a:t>//HTML Code</a:t>
            </a:r>
            <a:endParaRPr sz="1300">
              <a:latin typeface="Courier New"/>
              <a:ea typeface="Courier New"/>
              <a:cs typeface="Courier New"/>
              <a:sym typeface="Courier New"/>
            </a:endParaRPr>
          </a:p>
          <a:p>
            <a:pPr indent="0" lvl="0" marL="171450" rtl="0" algn="l">
              <a:lnSpc>
                <a:spcPct val="100000"/>
              </a:lnSpc>
              <a:spcBef>
                <a:spcPts val="500"/>
              </a:spcBef>
              <a:spcAft>
                <a:spcPts val="0"/>
              </a:spcAft>
              <a:buNone/>
            </a:pPr>
            <a:r>
              <a:rPr lang="en-US" sz="1300">
                <a:latin typeface="Courier New"/>
                <a:ea typeface="Courier New"/>
                <a:cs typeface="Courier New"/>
                <a:sym typeface="Courier New"/>
              </a:rPr>
              <a:t>&lt;HTML&gt;  </a:t>
            </a:r>
            <a:endParaRPr sz="1300">
              <a:latin typeface="Courier New"/>
              <a:ea typeface="Courier New"/>
              <a:cs typeface="Courier New"/>
              <a:sym typeface="Courier New"/>
            </a:endParaRPr>
          </a:p>
          <a:p>
            <a:pPr indent="0" lvl="0" marL="171450" rtl="0" algn="l">
              <a:lnSpc>
                <a:spcPct val="100000"/>
              </a:lnSpc>
              <a:spcBef>
                <a:spcPts val="500"/>
              </a:spcBef>
              <a:spcAft>
                <a:spcPts val="0"/>
              </a:spcAft>
              <a:buNone/>
            </a:pPr>
            <a:r>
              <a:rPr lang="en-US" sz="1300">
                <a:latin typeface="Courier New"/>
                <a:ea typeface="Courier New"/>
                <a:cs typeface="Courier New"/>
                <a:sym typeface="Courier New"/>
              </a:rPr>
              <a:t>&lt;BODY&gt;  </a:t>
            </a:r>
            <a:endParaRPr sz="1300">
              <a:latin typeface="Courier New"/>
              <a:ea typeface="Courier New"/>
              <a:cs typeface="Courier New"/>
              <a:sym typeface="Courier New"/>
            </a:endParaRPr>
          </a:p>
          <a:p>
            <a:pPr indent="0" lvl="0" marL="171450" rtl="0" algn="l">
              <a:lnSpc>
                <a:spcPct val="100000"/>
              </a:lnSpc>
              <a:spcBef>
                <a:spcPts val="500"/>
              </a:spcBef>
              <a:spcAft>
                <a:spcPts val="0"/>
              </a:spcAft>
              <a:buNone/>
            </a:pPr>
            <a:r>
              <a:rPr lang="en-US" sz="1300">
                <a:latin typeface="Courier New"/>
                <a:ea typeface="Courier New"/>
                <a:cs typeface="Courier New"/>
                <a:sym typeface="Courier New"/>
              </a:rPr>
              <a:t>    &lt;SCRIPT&gt;  </a:t>
            </a:r>
            <a:endParaRPr sz="1300">
              <a:latin typeface="Courier New"/>
              <a:ea typeface="Courier New"/>
              <a:cs typeface="Courier New"/>
              <a:sym typeface="Courier New"/>
            </a:endParaRPr>
          </a:p>
          <a:p>
            <a:pPr indent="0" lvl="0" marL="171450" rtl="0" algn="l">
              <a:lnSpc>
                <a:spcPct val="100000"/>
              </a:lnSpc>
              <a:spcBef>
                <a:spcPts val="500"/>
              </a:spcBef>
              <a:spcAft>
                <a:spcPts val="0"/>
              </a:spcAft>
              <a:buNone/>
            </a:pPr>
            <a:r>
              <a:rPr lang="en-US" sz="1300">
                <a:latin typeface="Courier New"/>
                <a:ea typeface="Courier New"/>
                <a:cs typeface="Courier New"/>
                <a:sym typeface="Courier New"/>
              </a:rPr>
              <a:t>    document.write(" WELCOME TO SUNSTONE ");</a:t>
            </a:r>
            <a:endParaRPr sz="1300">
              <a:latin typeface="Courier New"/>
              <a:ea typeface="Courier New"/>
              <a:cs typeface="Courier New"/>
              <a:sym typeface="Courier New"/>
            </a:endParaRPr>
          </a:p>
          <a:p>
            <a:pPr indent="0" lvl="0" marL="171450" rtl="0" algn="l">
              <a:lnSpc>
                <a:spcPct val="100000"/>
              </a:lnSpc>
              <a:spcBef>
                <a:spcPts val="500"/>
              </a:spcBef>
              <a:spcAft>
                <a:spcPts val="0"/>
              </a:spcAft>
              <a:buNone/>
            </a:pPr>
            <a:r>
              <a:rPr lang="en-US" sz="1300">
                <a:latin typeface="Courier New"/>
                <a:ea typeface="Courier New"/>
                <a:cs typeface="Courier New"/>
                <a:sym typeface="Courier New"/>
              </a:rPr>
              <a:t>//This is Visible in Console Window</a:t>
            </a:r>
            <a:endParaRPr sz="1300">
              <a:latin typeface="Courier New"/>
              <a:ea typeface="Courier New"/>
              <a:cs typeface="Courier New"/>
              <a:sym typeface="Courier New"/>
            </a:endParaRPr>
          </a:p>
          <a:p>
            <a:pPr indent="0" lvl="0" marL="171450" rtl="0" algn="l">
              <a:lnSpc>
                <a:spcPct val="100000"/>
              </a:lnSpc>
              <a:spcBef>
                <a:spcPts val="500"/>
              </a:spcBef>
              <a:spcAft>
                <a:spcPts val="0"/>
              </a:spcAft>
              <a:buNone/>
            </a:pPr>
            <a:r>
              <a:rPr lang="en-US" sz="1300">
                <a:latin typeface="Courier New"/>
                <a:ea typeface="Courier New"/>
                <a:cs typeface="Courier New"/>
                <a:sym typeface="Courier New"/>
              </a:rPr>
              <a:t>    &lt;/SCRIPT&gt;  </a:t>
            </a:r>
            <a:endParaRPr sz="1300">
              <a:latin typeface="Courier New"/>
              <a:ea typeface="Courier New"/>
              <a:cs typeface="Courier New"/>
              <a:sym typeface="Courier New"/>
            </a:endParaRPr>
          </a:p>
          <a:p>
            <a:pPr indent="0" lvl="0" marL="171450" rtl="0" algn="l">
              <a:lnSpc>
                <a:spcPct val="100000"/>
              </a:lnSpc>
              <a:spcBef>
                <a:spcPts val="500"/>
              </a:spcBef>
              <a:spcAft>
                <a:spcPts val="0"/>
              </a:spcAft>
              <a:buNone/>
            </a:pPr>
            <a:r>
              <a:rPr lang="en-US" sz="1300">
                <a:latin typeface="Courier New"/>
                <a:ea typeface="Courier New"/>
                <a:cs typeface="Courier New"/>
                <a:sym typeface="Courier New"/>
              </a:rPr>
              <a:t>&lt;/BODY&gt;  </a:t>
            </a:r>
            <a:endParaRPr sz="1300">
              <a:latin typeface="Courier New"/>
              <a:ea typeface="Courier New"/>
              <a:cs typeface="Courier New"/>
              <a:sym typeface="Courier New"/>
            </a:endParaRPr>
          </a:p>
          <a:p>
            <a:pPr indent="0" lvl="0" marL="457200" rtl="0" algn="l">
              <a:lnSpc>
                <a:spcPct val="100000"/>
              </a:lnSpc>
              <a:spcBef>
                <a:spcPts val="500"/>
              </a:spcBef>
              <a:spcAft>
                <a:spcPts val="0"/>
              </a:spcAft>
              <a:buNone/>
            </a:pPr>
            <a:r>
              <a:rPr lang="en-US" sz="1300">
                <a:latin typeface="Courier New"/>
                <a:ea typeface="Courier New"/>
                <a:cs typeface="Courier New"/>
                <a:sym typeface="Courier New"/>
              </a:rPr>
              <a:t>&lt;/HTML&gt;</a:t>
            </a:r>
            <a:r>
              <a:rPr lang="en-US"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lnSpc>
                <a:spcPct val="100000"/>
              </a:lnSpc>
              <a:spcBef>
                <a:spcPts val="500"/>
              </a:spcBef>
              <a:spcAft>
                <a:spcPts val="0"/>
              </a:spcAft>
              <a:buNone/>
            </a:pPr>
            <a:r>
              <a:t/>
            </a:r>
            <a:endParaRPr sz="1200">
              <a:latin typeface="Courier New"/>
              <a:ea typeface="Courier New"/>
              <a:cs typeface="Courier New"/>
              <a:sym typeface="Courier New"/>
            </a:endParaRPr>
          </a:p>
          <a:p>
            <a:pPr indent="-266700" lvl="0" marL="400050" rtl="0" algn="l">
              <a:lnSpc>
                <a:spcPct val="115000"/>
              </a:lnSpc>
              <a:spcBef>
                <a:spcPts val="1000"/>
              </a:spcBef>
              <a:spcAft>
                <a:spcPts val="0"/>
              </a:spcAft>
              <a:buSzPts val="600"/>
              <a:buFont typeface="Public Sans"/>
              <a:buChar char="■"/>
            </a:pPr>
            <a:r>
              <a:rPr lang="en-US" sz="1300"/>
              <a:t>Output in Console Window: </a:t>
            </a:r>
            <a:endParaRPr sz="1300"/>
          </a:p>
          <a:p>
            <a:pPr indent="457200" lvl="0" marL="457200" rtl="0" algn="l">
              <a:lnSpc>
                <a:spcPct val="115000"/>
              </a:lnSpc>
              <a:spcBef>
                <a:spcPts val="1000"/>
              </a:spcBef>
              <a:spcAft>
                <a:spcPts val="1000"/>
              </a:spcAft>
              <a:buNone/>
            </a:pPr>
            <a:r>
              <a:rPr lang="en-US" sz="1300"/>
              <a:t>WELCOME TO SUNSTON</a:t>
            </a:r>
            <a:r>
              <a:rPr lang="en-US" sz="1300"/>
              <a:t>E</a:t>
            </a:r>
            <a:endParaRPr sz="1300"/>
          </a:p>
        </p:txBody>
      </p:sp>
      <p:sp>
        <p:nvSpPr>
          <p:cNvPr id="6255" name="Google Shape;6255;g258ecb7b643_0_10346"/>
          <p:cNvSpPr txBox="1"/>
          <p:nvPr>
            <p:ph type="title"/>
          </p:nvPr>
        </p:nvSpPr>
        <p:spPr>
          <a:xfrm>
            <a:off x="144700" y="436900"/>
            <a:ext cx="4233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dk1"/>
              </a:buClr>
              <a:buSzPct val="64705"/>
              <a:buFont typeface="Arial"/>
              <a:buNone/>
            </a:pPr>
            <a:r>
              <a:rPr lang="en-US"/>
              <a:t>Basic Syntax and Structure of a JavaScript Program</a:t>
            </a:r>
            <a:endParaRPr/>
          </a:p>
        </p:txBody>
      </p:sp>
      <p:pic>
        <p:nvPicPr>
          <p:cNvPr descr="Background pattern&#10;&#10;Description automatically generated" id="6256" name="Google Shape;6256;g258ecb7b643_0_10346"/>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260" name="Shape 6260"/>
        <p:cNvGrpSpPr/>
        <p:nvPr/>
      </p:nvGrpSpPr>
      <p:grpSpPr>
        <a:xfrm>
          <a:off x="0" y="0"/>
          <a:ext cx="0" cy="0"/>
          <a:chOff x="0" y="0"/>
          <a:chExt cx="0" cy="0"/>
        </a:xfrm>
      </p:grpSpPr>
      <p:pic>
        <p:nvPicPr>
          <p:cNvPr descr="A picture containing person, computer, indoor&#10;&#10;Description automatically generated" id="6261" name="Google Shape;6261;g258ecb7b643_0_10357"/>
          <p:cNvPicPr preferRelativeResize="0"/>
          <p:nvPr/>
        </p:nvPicPr>
        <p:blipFill rotWithShape="1">
          <a:blip r:embed="rId3">
            <a:alphaModFix/>
          </a:blip>
          <a:srcRect b="1848" l="0" r="58844" t="3829"/>
          <a:stretch/>
        </p:blipFill>
        <p:spPr>
          <a:xfrm flipH="1">
            <a:off x="4914400" y="207185"/>
            <a:ext cx="4233600" cy="4901451"/>
          </a:xfrm>
          <a:prstGeom prst="rect">
            <a:avLst/>
          </a:prstGeom>
          <a:noFill/>
          <a:ln>
            <a:noFill/>
          </a:ln>
        </p:spPr>
      </p:pic>
      <p:sp>
        <p:nvSpPr>
          <p:cNvPr id="6262" name="Google Shape;6262;g258ecb7b643_0_10357"/>
          <p:cNvSpPr txBox="1"/>
          <p:nvPr>
            <p:ph idx="1" type="body"/>
          </p:nvPr>
        </p:nvSpPr>
        <p:spPr>
          <a:xfrm>
            <a:off x="144700" y="990600"/>
            <a:ext cx="4769700" cy="3812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00"/>
              <a:t>To run JavaScript code, you can choose between a web browser environment or a Node.js environment. Here's a brief explanation of how to run JavaScript code in each of these environments:</a:t>
            </a:r>
            <a:endParaRPr sz="1300"/>
          </a:p>
          <a:p>
            <a:pPr indent="0" lvl="0" marL="0" rtl="0" algn="l">
              <a:lnSpc>
                <a:spcPct val="115000"/>
              </a:lnSpc>
              <a:spcBef>
                <a:spcPts val="0"/>
              </a:spcBef>
              <a:spcAft>
                <a:spcPts val="0"/>
              </a:spcAft>
              <a:buClr>
                <a:schemeClr val="dk1"/>
              </a:buClr>
              <a:buSzPts val="1100"/>
              <a:buFont typeface="Arial"/>
              <a:buNone/>
            </a:pPr>
            <a:r>
              <a:t/>
            </a:r>
            <a:endParaRPr sz="1300"/>
          </a:p>
          <a:p>
            <a:pPr indent="-196850" lvl="0" marL="285750" rtl="0" algn="l">
              <a:lnSpc>
                <a:spcPct val="115000"/>
              </a:lnSpc>
              <a:spcBef>
                <a:spcPts val="0"/>
              </a:spcBef>
              <a:spcAft>
                <a:spcPts val="0"/>
              </a:spcAft>
              <a:buSzPts val="1300"/>
              <a:buFont typeface="Public Sans"/>
              <a:buAutoNum type="arabicPeriod"/>
            </a:pPr>
            <a:r>
              <a:rPr b="1" lang="en-US" sz="1300"/>
              <a:t>Running JavaScript in a Web Browser:</a:t>
            </a:r>
            <a:endParaRPr b="1" sz="1300"/>
          </a:p>
          <a:p>
            <a:pPr indent="0" lvl="0" marL="285750" rtl="0" algn="l">
              <a:lnSpc>
                <a:spcPct val="115000"/>
              </a:lnSpc>
              <a:spcBef>
                <a:spcPts val="1000"/>
              </a:spcBef>
              <a:spcAft>
                <a:spcPts val="0"/>
              </a:spcAft>
              <a:buNone/>
            </a:pPr>
            <a:r>
              <a:rPr lang="en-US" sz="1300"/>
              <a:t>To run JavaScript code in a web browser, you have a few options:</a:t>
            </a:r>
            <a:endParaRPr sz="1300"/>
          </a:p>
          <a:p>
            <a:pPr indent="-196850" lvl="0" marL="628650" rtl="0" algn="l">
              <a:lnSpc>
                <a:spcPct val="115000"/>
              </a:lnSpc>
              <a:spcBef>
                <a:spcPts val="1000"/>
              </a:spcBef>
              <a:spcAft>
                <a:spcPts val="0"/>
              </a:spcAft>
              <a:buSzPts val="1300"/>
              <a:buFont typeface="Public Sans"/>
              <a:buAutoNum type="alphaLcPeriod"/>
            </a:pPr>
            <a:r>
              <a:rPr b="1" lang="en-US" sz="1300"/>
              <a:t>Inline Script:</a:t>
            </a:r>
            <a:r>
              <a:rPr lang="en-US" sz="1300"/>
              <a:t> You can include JavaScript code directly within an HTML file using the &lt;script&gt; tag. </a:t>
            </a:r>
            <a:endParaRPr sz="1300"/>
          </a:p>
          <a:p>
            <a:pPr indent="0" lvl="0" marL="628650" rtl="0" algn="l">
              <a:lnSpc>
                <a:spcPct val="115000"/>
              </a:lnSpc>
              <a:spcBef>
                <a:spcPts val="1000"/>
              </a:spcBef>
              <a:spcAft>
                <a:spcPts val="1000"/>
              </a:spcAft>
              <a:buNone/>
            </a:pPr>
            <a:r>
              <a:rPr lang="en-US" sz="1300"/>
              <a:t>You can open the HTML file in a web browser, and the JavaScript code will be executed. You can view the output or errors in the browser's developer console (accessible through the browser's developer tools).</a:t>
            </a:r>
            <a:endParaRPr sz="1300"/>
          </a:p>
        </p:txBody>
      </p:sp>
      <p:sp>
        <p:nvSpPr>
          <p:cNvPr id="6263" name="Google Shape;6263;g258ecb7b643_0_10357"/>
          <p:cNvSpPr txBox="1"/>
          <p:nvPr>
            <p:ph type="title"/>
          </p:nvPr>
        </p:nvSpPr>
        <p:spPr>
          <a:xfrm>
            <a:off x="144700" y="436900"/>
            <a:ext cx="4233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dk1"/>
              </a:buClr>
              <a:buSzPct val="64705"/>
              <a:buFont typeface="Arial"/>
              <a:buNone/>
            </a:pPr>
            <a:r>
              <a:rPr lang="en-US"/>
              <a:t>Running JavaScript Code</a:t>
            </a:r>
            <a:endParaRPr/>
          </a:p>
        </p:txBody>
      </p:sp>
      <p:pic>
        <p:nvPicPr>
          <p:cNvPr descr="Background pattern&#10;&#10;Description automatically generated" id="6264" name="Google Shape;6264;g258ecb7b643_0_10357"/>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268" name="Shape 6268"/>
        <p:cNvGrpSpPr/>
        <p:nvPr/>
      </p:nvGrpSpPr>
      <p:grpSpPr>
        <a:xfrm>
          <a:off x="0" y="0"/>
          <a:ext cx="0" cy="0"/>
          <a:chOff x="0" y="0"/>
          <a:chExt cx="0" cy="0"/>
        </a:xfrm>
      </p:grpSpPr>
      <p:pic>
        <p:nvPicPr>
          <p:cNvPr descr="A picture containing person, computer, indoor&#10;&#10;Description automatically generated" id="6269" name="Google Shape;6269;g258ecb7b643_0_10367"/>
          <p:cNvPicPr preferRelativeResize="0"/>
          <p:nvPr/>
        </p:nvPicPr>
        <p:blipFill rotWithShape="1">
          <a:blip r:embed="rId3">
            <a:alphaModFix/>
          </a:blip>
          <a:srcRect b="1848" l="0" r="58844" t="3829"/>
          <a:stretch/>
        </p:blipFill>
        <p:spPr>
          <a:xfrm flipH="1">
            <a:off x="4914400" y="207185"/>
            <a:ext cx="4233600" cy="4901451"/>
          </a:xfrm>
          <a:prstGeom prst="rect">
            <a:avLst/>
          </a:prstGeom>
          <a:noFill/>
          <a:ln>
            <a:noFill/>
          </a:ln>
        </p:spPr>
      </p:pic>
      <p:sp>
        <p:nvSpPr>
          <p:cNvPr id="6270" name="Google Shape;6270;g258ecb7b643_0_10367"/>
          <p:cNvSpPr txBox="1"/>
          <p:nvPr>
            <p:ph idx="1" type="body"/>
          </p:nvPr>
        </p:nvSpPr>
        <p:spPr>
          <a:xfrm>
            <a:off x="144700" y="990600"/>
            <a:ext cx="4769700" cy="3812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00"/>
              <a:t>Here's an example:</a:t>
            </a:r>
            <a:endParaRPr sz="1300"/>
          </a:p>
          <a:p>
            <a:pPr indent="-9525" lvl="0" marL="400050" rtl="0" algn="l">
              <a:spcBef>
                <a:spcPts val="1000"/>
              </a:spcBef>
              <a:spcAft>
                <a:spcPts val="0"/>
              </a:spcAft>
              <a:buNone/>
            </a:pPr>
            <a:r>
              <a:rPr lang="en-US" sz="1300">
                <a:latin typeface="Courier New"/>
                <a:ea typeface="Courier New"/>
                <a:cs typeface="Courier New"/>
                <a:sym typeface="Courier New"/>
              </a:rPr>
              <a:t>// HTML Code</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&lt;HTML&gt;</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&lt;HEAD&gt;</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  &lt;TITLE&gt; JavaScript Page &lt;/TITLE&gt;</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&lt;/HEAD&gt;</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&lt;BODY&gt;</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  &lt;H1&gt; JavaScript &lt;/H1&gt; </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//This will be visible in browser page</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  &lt;SCRIPT&gt;</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       // JavaScript code goes here</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       console.log(' Hello, World! ');</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  &lt;/SCRIPT&gt;</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&lt;/BODY&gt;</a:t>
            </a:r>
            <a:endParaRPr sz="1300">
              <a:latin typeface="Courier New"/>
              <a:ea typeface="Courier New"/>
              <a:cs typeface="Courier New"/>
              <a:sym typeface="Courier New"/>
            </a:endParaRPr>
          </a:p>
          <a:p>
            <a:pPr indent="-9525" lvl="0" marL="400050" rtl="0" algn="l">
              <a:spcBef>
                <a:spcPts val="500"/>
              </a:spcBef>
              <a:spcAft>
                <a:spcPts val="0"/>
              </a:spcAft>
              <a:buNone/>
            </a:pPr>
            <a:r>
              <a:rPr lang="en-US" sz="1300">
                <a:latin typeface="Courier New"/>
                <a:ea typeface="Courier New"/>
                <a:cs typeface="Courier New"/>
                <a:sym typeface="Courier New"/>
              </a:rPr>
              <a:t>&lt;/HTML&gt;</a:t>
            </a:r>
            <a:endParaRPr sz="1300">
              <a:latin typeface="Courier New"/>
              <a:ea typeface="Courier New"/>
              <a:cs typeface="Courier New"/>
              <a:sym typeface="Courier New"/>
            </a:endParaRPr>
          </a:p>
          <a:p>
            <a:pPr indent="0" lvl="0" marL="628650" rtl="0" algn="l">
              <a:lnSpc>
                <a:spcPct val="115000"/>
              </a:lnSpc>
              <a:spcBef>
                <a:spcPts val="500"/>
              </a:spcBef>
              <a:spcAft>
                <a:spcPts val="0"/>
              </a:spcAft>
              <a:buNone/>
            </a:pPr>
            <a:r>
              <a:t/>
            </a:r>
            <a:endParaRPr sz="1300"/>
          </a:p>
          <a:p>
            <a:pPr indent="0" lvl="0" marL="628650" rtl="0" algn="l">
              <a:lnSpc>
                <a:spcPct val="115000"/>
              </a:lnSpc>
              <a:spcBef>
                <a:spcPts val="1000"/>
              </a:spcBef>
              <a:spcAft>
                <a:spcPts val="1000"/>
              </a:spcAft>
              <a:buNone/>
            </a:pPr>
            <a:r>
              <a:t/>
            </a:r>
            <a:endParaRPr sz="1300"/>
          </a:p>
        </p:txBody>
      </p:sp>
      <p:sp>
        <p:nvSpPr>
          <p:cNvPr id="6271" name="Google Shape;6271;g258ecb7b643_0_10367"/>
          <p:cNvSpPr txBox="1"/>
          <p:nvPr>
            <p:ph type="title"/>
          </p:nvPr>
        </p:nvSpPr>
        <p:spPr>
          <a:xfrm>
            <a:off x="144700" y="436900"/>
            <a:ext cx="4233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dk1"/>
              </a:buClr>
              <a:buSzPct val="64705"/>
              <a:buFont typeface="Arial"/>
              <a:buNone/>
            </a:pPr>
            <a:r>
              <a:rPr lang="en-US"/>
              <a:t>Running JavaScript Code: Inline Script</a:t>
            </a:r>
            <a:endParaRPr/>
          </a:p>
        </p:txBody>
      </p:sp>
      <p:pic>
        <p:nvPicPr>
          <p:cNvPr descr="Background pattern&#10;&#10;Description automatically generated" id="6272" name="Google Shape;6272;g258ecb7b643_0_10367"/>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8" name="Shape 6038"/>
        <p:cNvGrpSpPr/>
        <p:nvPr/>
      </p:nvGrpSpPr>
      <p:grpSpPr>
        <a:xfrm>
          <a:off x="0" y="0"/>
          <a:ext cx="0" cy="0"/>
          <a:chOff x="0" y="0"/>
          <a:chExt cx="0" cy="0"/>
        </a:xfrm>
      </p:grpSpPr>
      <p:pic>
        <p:nvPicPr>
          <p:cNvPr descr="Background pattern&#10;&#10;Description automatically generated" id="6039" name="Google Shape;6039;g2318f74fc3e_0_118"/>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040" name="Google Shape;6040;g2318f74fc3e_0_118"/>
          <p:cNvSpPr txBox="1"/>
          <p:nvPr/>
        </p:nvSpPr>
        <p:spPr>
          <a:xfrm>
            <a:off x="1151675" y="861400"/>
            <a:ext cx="36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ublic Sans"/>
                <a:ea typeface="Public Sans"/>
                <a:cs typeface="Public Sans"/>
                <a:sym typeface="Public Sans"/>
              </a:rPr>
              <a:t>Differentiate between HTML, CSS and JavaScript</a:t>
            </a:r>
            <a:endParaRPr>
              <a:latin typeface="Public Sans"/>
              <a:ea typeface="Public Sans"/>
              <a:cs typeface="Public Sans"/>
              <a:sym typeface="Public Sans"/>
            </a:endParaRPr>
          </a:p>
        </p:txBody>
      </p:sp>
      <p:sp>
        <p:nvSpPr>
          <p:cNvPr id="6041" name="Google Shape;6041;g2318f74fc3e_0_118"/>
          <p:cNvSpPr txBox="1"/>
          <p:nvPr/>
        </p:nvSpPr>
        <p:spPr>
          <a:xfrm>
            <a:off x="1151675" y="2263950"/>
            <a:ext cx="36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ublic Sans"/>
                <a:ea typeface="Public Sans"/>
                <a:cs typeface="Public Sans"/>
                <a:sym typeface="Public Sans"/>
              </a:rPr>
              <a:t>Identify the usage of JavaScript in Web Development</a:t>
            </a:r>
            <a:endParaRPr>
              <a:latin typeface="Public Sans"/>
              <a:ea typeface="Public Sans"/>
              <a:cs typeface="Public Sans"/>
              <a:sym typeface="Public Sans"/>
            </a:endParaRPr>
          </a:p>
        </p:txBody>
      </p:sp>
      <p:sp>
        <p:nvSpPr>
          <p:cNvPr id="6042" name="Google Shape;6042;g2318f74fc3e_0_118"/>
          <p:cNvSpPr txBox="1"/>
          <p:nvPr/>
        </p:nvSpPr>
        <p:spPr>
          <a:xfrm>
            <a:off x="1151675" y="3666500"/>
            <a:ext cx="379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ublic Sans"/>
                <a:ea typeface="Public Sans"/>
                <a:cs typeface="Public Sans"/>
                <a:sym typeface="Public Sans"/>
              </a:rPr>
              <a:t>Basic syntax and structure of a JavaScript program</a:t>
            </a:r>
            <a:endParaRPr>
              <a:latin typeface="Public Sans"/>
              <a:ea typeface="Public Sans"/>
              <a:cs typeface="Public Sans"/>
              <a:sym typeface="Public Sans"/>
            </a:endParaRPr>
          </a:p>
        </p:txBody>
      </p:sp>
      <p:pic>
        <p:nvPicPr>
          <p:cNvPr descr="Background pattern&#10;&#10;Description automatically generated" id="6043" name="Google Shape;6043;g2318f74fc3e_0_118"/>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276" name="Shape 6276"/>
        <p:cNvGrpSpPr/>
        <p:nvPr/>
      </p:nvGrpSpPr>
      <p:grpSpPr>
        <a:xfrm>
          <a:off x="0" y="0"/>
          <a:ext cx="0" cy="0"/>
          <a:chOff x="0" y="0"/>
          <a:chExt cx="0" cy="0"/>
        </a:xfrm>
      </p:grpSpPr>
      <p:pic>
        <p:nvPicPr>
          <p:cNvPr descr="A picture containing person, computer, indoor&#10;&#10;Description automatically generated" id="6277" name="Google Shape;6277;g258ecb7b643_0_10375"/>
          <p:cNvPicPr preferRelativeResize="0"/>
          <p:nvPr/>
        </p:nvPicPr>
        <p:blipFill rotWithShape="1">
          <a:blip r:embed="rId3">
            <a:alphaModFix/>
          </a:blip>
          <a:srcRect b="1848" l="0" r="58844" t="3829"/>
          <a:stretch/>
        </p:blipFill>
        <p:spPr>
          <a:xfrm flipH="1">
            <a:off x="4914400" y="207185"/>
            <a:ext cx="4233600" cy="4901451"/>
          </a:xfrm>
          <a:prstGeom prst="rect">
            <a:avLst/>
          </a:prstGeom>
          <a:noFill/>
          <a:ln>
            <a:noFill/>
          </a:ln>
        </p:spPr>
      </p:pic>
      <p:sp>
        <p:nvSpPr>
          <p:cNvPr id="6278" name="Google Shape;6278;g258ecb7b643_0_10375"/>
          <p:cNvSpPr txBox="1"/>
          <p:nvPr>
            <p:ph idx="1" type="body"/>
          </p:nvPr>
        </p:nvSpPr>
        <p:spPr>
          <a:xfrm>
            <a:off x="144700" y="990600"/>
            <a:ext cx="4769700" cy="3812100"/>
          </a:xfrm>
          <a:prstGeom prst="rect">
            <a:avLst/>
          </a:prstGeom>
          <a:noFill/>
          <a:ln>
            <a:noFill/>
          </a:ln>
        </p:spPr>
        <p:txBody>
          <a:bodyPr anchorCtr="0" anchor="t" bIns="45700" lIns="91425" spcFirstLastPara="1" rIns="91425" wrap="square" tIns="45700">
            <a:noAutofit/>
          </a:bodyPr>
          <a:lstStyle/>
          <a:p>
            <a:pPr indent="-196850" lvl="0" marL="285750" rtl="0" algn="l">
              <a:lnSpc>
                <a:spcPct val="115000"/>
              </a:lnSpc>
              <a:spcBef>
                <a:spcPts val="0"/>
              </a:spcBef>
              <a:spcAft>
                <a:spcPts val="0"/>
              </a:spcAft>
              <a:buSzPts val="1300"/>
              <a:buFont typeface="Public Sans"/>
              <a:buAutoNum type="alphaLcPeriod" startAt="2"/>
            </a:pPr>
            <a:r>
              <a:rPr b="1" lang="en-US" sz="1300"/>
              <a:t>External Script: </a:t>
            </a:r>
            <a:r>
              <a:rPr lang="en-US" sz="1300"/>
              <a:t>Alternatively, you can write your JavaScript code in a separate .js file and include it in an HTML file using the &lt;script&gt; tag's src attribute. </a:t>
            </a:r>
            <a:endParaRPr sz="1300"/>
          </a:p>
          <a:p>
            <a:pPr indent="-9525" lvl="0" marL="571500" rtl="0" algn="l">
              <a:lnSpc>
                <a:spcPct val="100000"/>
              </a:lnSpc>
              <a:spcBef>
                <a:spcPts val="1000"/>
              </a:spcBef>
              <a:spcAft>
                <a:spcPts val="0"/>
              </a:spcAft>
              <a:buClr>
                <a:schemeClr val="dk1"/>
              </a:buClr>
              <a:buSzPts val="1100"/>
              <a:buFont typeface="Arial"/>
              <a:buNone/>
            </a:pPr>
            <a:r>
              <a:rPr lang="en-US" sz="1300">
                <a:latin typeface="Courier New"/>
                <a:ea typeface="Courier New"/>
                <a:cs typeface="Courier New"/>
                <a:sym typeface="Courier New"/>
              </a:rPr>
              <a:t>&lt;HTML&gt; </a:t>
            </a:r>
            <a:endParaRPr sz="1300">
              <a:latin typeface="Courier New"/>
              <a:ea typeface="Courier New"/>
              <a:cs typeface="Courier New"/>
              <a:sym typeface="Courier New"/>
            </a:endParaRPr>
          </a:p>
          <a:p>
            <a:pPr indent="-9525" lvl="0" marL="571500" rtl="0" algn="l">
              <a:lnSpc>
                <a:spcPct val="100000"/>
              </a:lnSpc>
              <a:spcBef>
                <a:spcPts val="600"/>
              </a:spcBef>
              <a:spcAft>
                <a:spcPts val="0"/>
              </a:spcAft>
              <a:buClr>
                <a:schemeClr val="dk1"/>
              </a:buClr>
              <a:buSzPts val="1100"/>
              <a:buFont typeface="Arial"/>
              <a:buNone/>
            </a:pPr>
            <a:r>
              <a:rPr lang="en-US" sz="1300">
                <a:latin typeface="Courier New"/>
                <a:ea typeface="Courier New"/>
                <a:cs typeface="Courier New"/>
                <a:sym typeface="Courier New"/>
              </a:rPr>
              <a:t>&lt;HEAD&gt; </a:t>
            </a:r>
            <a:endParaRPr sz="1300">
              <a:latin typeface="Courier New"/>
              <a:ea typeface="Courier New"/>
              <a:cs typeface="Courier New"/>
              <a:sym typeface="Courier New"/>
            </a:endParaRPr>
          </a:p>
          <a:p>
            <a:pPr indent="-9525" lvl="0" marL="571500" rtl="0" algn="l">
              <a:lnSpc>
                <a:spcPct val="100000"/>
              </a:lnSpc>
              <a:spcBef>
                <a:spcPts val="600"/>
              </a:spcBef>
              <a:spcAft>
                <a:spcPts val="0"/>
              </a:spcAft>
              <a:buClr>
                <a:schemeClr val="dk1"/>
              </a:buClr>
              <a:buSzPts val="1100"/>
              <a:buFont typeface="Arial"/>
              <a:buNone/>
            </a:pPr>
            <a:r>
              <a:rPr lang="en-US" sz="1300">
                <a:latin typeface="Courier New"/>
                <a:ea typeface="Courier New"/>
                <a:cs typeface="Courier New"/>
                <a:sym typeface="Courier New"/>
              </a:rPr>
              <a:t>&lt;TITLE&gt; JavaScript Page &lt;/TITLE&gt;</a:t>
            </a:r>
            <a:endParaRPr sz="1300">
              <a:latin typeface="Courier New"/>
              <a:ea typeface="Courier New"/>
              <a:cs typeface="Courier New"/>
              <a:sym typeface="Courier New"/>
            </a:endParaRPr>
          </a:p>
          <a:p>
            <a:pPr indent="-9525" lvl="0" marL="571500" rtl="0" algn="l">
              <a:lnSpc>
                <a:spcPct val="100000"/>
              </a:lnSpc>
              <a:spcBef>
                <a:spcPts val="600"/>
              </a:spcBef>
              <a:spcAft>
                <a:spcPts val="0"/>
              </a:spcAft>
              <a:buClr>
                <a:schemeClr val="dk1"/>
              </a:buClr>
              <a:buSzPts val="1100"/>
              <a:buFont typeface="Arial"/>
              <a:buNone/>
            </a:pPr>
            <a:r>
              <a:rPr lang="en-US" sz="1300">
                <a:latin typeface="Courier New"/>
                <a:ea typeface="Courier New"/>
                <a:cs typeface="Courier New"/>
                <a:sym typeface="Courier New"/>
              </a:rPr>
              <a:t> &lt;SCRIPT SRC="script.js"&gt; // External JavaScript</a:t>
            </a:r>
            <a:endParaRPr sz="1300">
              <a:latin typeface="Courier New"/>
              <a:ea typeface="Courier New"/>
              <a:cs typeface="Courier New"/>
              <a:sym typeface="Courier New"/>
            </a:endParaRPr>
          </a:p>
          <a:p>
            <a:pPr indent="-9525" lvl="0" marL="571500" rtl="0" algn="l">
              <a:lnSpc>
                <a:spcPct val="100000"/>
              </a:lnSpc>
              <a:spcBef>
                <a:spcPts val="600"/>
              </a:spcBef>
              <a:spcAft>
                <a:spcPts val="0"/>
              </a:spcAft>
              <a:buClr>
                <a:schemeClr val="dk1"/>
              </a:buClr>
              <a:buSzPts val="1100"/>
              <a:buFont typeface="Arial"/>
              <a:buNone/>
            </a:pPr>
            <a:r>
              <a:rPr lang="en-US" sz="1300">
                <a:latin typeface="Courier New"/>
                <a:ea typeface="Courier New"/>
                <a:cs typeface="Courier New"/>
                <a:sym typeface="Courier New"/>
              </a:rPr>
              <a:t>&lt;/SCRIPT&gt; </a:t>
            </a:r>
            <a:endParaRPr sz="1300">
              <a:latin typeface="Courier New"/>
              <a:ea typeface="Courier New"/>
              <a:cs typeface="Courier New"/>
              <a:sym typeface="Courier New"/>
            </a:endParaRPr>
          </a:p>
          <a:p>
            <a:pPr indent="-9525" lvl="0" marL="571500" rtl="0" algn="l">
              <a:lnSpc>
                <a:spcPct val="100000"/>
              </a:lnSpc>
              <a:spcBef>
                <a:spcPts val="600"/>
              </a:spcBef>
              <a:spcAft>
                <a:spcPts val="0"/>
              </a:spcAft>
              <a:buClr>
                <a:schemeClr val="dk1"/>
              </a:buClr>
              <a:buSzPts val="1100"/>
              <a:buFont typeface="Arial"/>
              <a:buNone/>
            </a:pPr>
            <a:r>
              <a:rPr lang="en-US" sz="1300">
                <a:latin typeface="Courier New"/>
                <a:ea typeface="Courier New"/>
                <a:cs typeface="Courier New"/>
                <a:sym typeface="Courier New"/>
              </a:rPr>
              <a:t>&lt;/HEAD&gt; </a:t>
            </a:r>
            <a:endParaRPr sz="1300">
              <a:latin typeface="Courier New"/>
              <a:ea typeface="Courier New"/>
              <a:cs typeface="Courier New"/>
              <a:sym typeface="Courier New"/>
            </a:endParaRPr>
          </a:p>
          <a:p>
            <a:pPr indent="-9525" lvl="0" marL="571500" rtl="0" algn="l">
              <a:lnSpc>
                <a:spcPct val="100000"/>
              </a:lnSpc>
              <a:spcBef>
                <a:spcPts val="600"/>
              </a:spcBef>
              <a:spcAft>
                <a:spcPts val="0"/>
              </a:spcAft>
              <a:buClr>
                <a:schemeClr val="dk1"/>
              </a:buClr>
              <a:buSzPts val="1100"/>
              <a:buFont typeface="Arial"/>
              <a:buNone/>
            </a:pPr>
            <a:r>
              <a:rPr lang="en-US" sz="1300">
                <a:latin typeface="Courier New"/>
                <a:ea typeface="Courier New"/>
                <a:cs typeface="Courier New"/>
                <a:sym typeface="Courier New"/>
              </a:rPr>
              <a:t>&lt;BODY&gt; </a:t>
            </a:r>
            <a:endParaRPr sz="1300">
              <a:latin typeface="Courier New"/>
              <a:ea typeface="Courier New"/>
              <a:cs typeface="Courier New"/>
              <a:sym typeface="Courier New"/>
            </a:endParaRPr>
          </a:p>
          <a:p>
            <a:pPr indent="-9525" lvl="0" marL="571500" rtl="0" algn="l">
              <a:lnSpc>
                <a:spcPct val="100000"/>
              </a:lnSpc>
              <a:spcBef>
                <a:spcPts val="600"/>
              </a:spcBef>
              <a:spcAft>
                <a:spcPts val="0"/>
              </a:spcAft>
              <a:buNone/>
            </a:pPr>
            <a:r>
              <a:rPr lang="en-US" sz="1300">
                <a:latin typeface="Courier New"/>
                <a:ea typeface="Courier New"/>
                <a:cs typeface="Courier New"/>
                <a:sym typeface="Courier New"/>
              </a:rPr>
              <a:t>&lt;H1&gt; JavaScript &lt;/H1&gt;  </a:t>
            </a:r>
            <a:endParaRPr sz="1300">
              <a:latin typeface="Courier New"/>
              <a:ea typeface="Courier New"/>
              <a:cs typeface="Courier New"/>
              <a:sym typeface="Courier New"/>
            </a:endParaRPr>
          </a:p>
          <a:p>
            <a:pPr indent="-9525" lvl="0" marL="571500" rtl="0" algn="l">
              <a:lnSpc>
                <a:spcPct val="100000"/>
              </a:lnSpc>
              <a:spcBef>
                <a:spcPts val="600"/>
              </a:spcBef>
              <a:spcAft>
                <a:spcPts val="0"/>
              </a:spcAft>
              <a:buClr>
                <a:schemeClr val="dk1"/>
              </a:buClr>
              <a:buSzPts val="1100"/>
              <a:buFont typeface="Arial"/>
              <a:buNone/>
            </a:pPr>
            <a:r>
              <a:rPr lang="en-US" sz="1300">
                <a:latin typeface="Courier New"/>
                <a:ea typeface="Courier New"/>
                <a:cs typeface="Courier New"/>
                <a:sym typeface="Courier New"/>
              </a:rPr>
              <a:t>//This will be visible in browser page</a:t>
            </a:r>
            <a:endParaRPr sz="1300">
              <a:latin typeface="Courier New"/>
              <a:ea typeface="Courier New"/>
              <a:cs typeface="Courier New"/>
              <a:sym typeface="Courier New"/>
            </a:endParaRPr>
          </a:p>
          <a:p>
            <a:pPr indent="-9525" lvl="0" marL="571500" rtl="0" algn="l">
              <a:lnSpc>
                <a:spcPct val="100000"/>
              </a:lnSpc>
              <a:spcBef>
                <a:spcPts val="600"/>
              </a:spcBef>
              <a:spcAft>
                <a:spcPts val="0"/>
              </a:spcAft>
              <a:buClr>
                <a:schemeClr val="dk1"/>
              </a:buClr>
              <a:buSzPts val="1100"/>
              <a:buFont typeface="Arial"/>
              <a:buNone/>
            </a:pPr>
            <a:r>
              <a:rPr lang="en-US" sz="1300">
                <a:latin typeface="Courier New"/>
                <a:ea typeface="Courier New"/>
                <a:cs typeface="Courier New"/>
                <a:sym typeface="Courier New"/>
              </a:rPr>
              <a:t>&lt;/BODY&gt; </a:t>
            </a:r>
            <a:endParaRPr sz="1300">
              <a:latin typeface="Courier New"/>
              <a:ea typeface="Courier New"/>
              <a:cs typeface="Courier New"/>
              <a:sym typeface="Courier New"/>
            </a:endParaRPr>
          </a:p>
          <a:p>
            <a:pPr indent="-9525" lvl="0" marL="571500" rtl="0" algn="l">
              <a:lnSpc>
                <a:spcPct val="100000"/>
              </a:lnSpc>
              <a:spcBef>
                <a:spcPts val="600"/>
              </a:spcBef>
              <a:spcAft>
                <a:spcPts val="600"/>
              </a:spcAft>
              <a:buClr>
                <a:schemeClr val="dk1"/>
              </a:buClr>
              <a:buSzPts val="1100"/>
              <a:buFont typeface="Arial"/>
              <a:buNone/>
            </a:pPr>
            <a:r>
              <a:rPr lang="en-US" sz="1300">
                <a:latin typeface="Courier New"/>
                <a:ea typeface="Courier New"/>
                <a:cs typeface="Courier New"/>
                <a:sym typeface="Courier New"/>
              </a:rPr>
              <a:t>&lt;/HTML&gt;</a:t>
            </a:r>
            <a:endParaRPr sz="1300"/>
          </a:p>
        </p:txBody>
      </p:sp>
      <p:sp>
        <p:nvSpPr>
          <p:cNvPr id="6279" name="Google Shape;6279;g258ecb7b643_0_10375"/>
          <p:cNvSpPr txBox="1"/>
          <p:nvPr>
            <p:ph type="title"/>
          </p:nvPr>
        </p:nvSpPr>
        <p:spPr>
          <a:xfrm>
            <a:off x="144700" y="436900"/>
            <a:ext cx="4233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dk1"/>
              </a:buClr>
              <a:buSzPct val="64705"/>
              <a:buFont typeface="Arial"/>
              <a:buNone/>
            </a:pPr>
            <a:r>
              <a:rPr lang="en-US"/>
              <a:t>Running JavaScript Code</a:t>
            </a:r>
            <a:endParaRPr/>
          </a:p>
        </p:txBody>
      </p:sp>
      <p:pic>
        <p:nvPicPr>
          <p:cNvPr descr="Background pattern&#10;&#10;Description automatically generated" id="6280" name="Google Shape;6280;g258ecb7b643_0_10375"/>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284" name="Shape 6284"/>
        <p:cNvGrpSpPr/>
        <p:nvPr/>
      </p:nvGrpSpPr>
      <p:grpSpPr>
        <a:xfrm>
          <a:off x="0" y="0"/>
          <a:ext cx="0" cy="0"/>
          <a:chOff x="0" y="0"/>
          <a:chExt cx="0" cy="0"/>
        </a:xfrm>
      </p:grpSpPr>
      <p:pic>
        <p:nvPicPr>
          <p:cNvPr descr="A picture containing person, computer, indoor&#10;&#10;Description automatically generated" id="6285" name="Google Shape;6285;g258ecb7b643_0_10383"/>
          <p:cNvPicPr preferRelativeResize="0"/>
          <p:nvPr/>
        </p:nvPicPr>
        <p:blipFill rotWithShape="1">
          <a:blip r:embed="rId3">
            <a:alphaModFix/>
          </a:blip>
          <a:srcRect b="1848" l="0" r="58844" t="3829"/>
          <a:stretch/>
        </p:blipFill>
        <p:spPr>
          <a:xfrm flipH="1">
            <a:off x="4914400" y="207185"/>
            <a:ext cx="4233600" cy="4901451"/>
          </a:xfrm>
          <a:prstGeom prst="rect">
            <a:avLst/>
          </a:prstGeom>
          <a:noFill/>
          <a:ln>
            <a:noFill/>
          </a:ln>
        </p:spPr>
      </p:pic>
      <p:sp>
        <p:nvSpPr>
          <p:cNvPr id="6286" name="Google Shape;6286;g258ecb7b643_0_10383"/>
          <p:cNvSpPr txBox="1"/>
          <p:nvPr>
            <p:ph idx="1" type="body"/>
          </p:nvPr>
        </p:nvSpPr>
        <p:spPr>
          <a:xfrm>
            <a:off x="144700" y="990600"/>
            <a:ext cx="4769700" cy="3812100"/>
          </a:xfrm>
          <a:prstGeom prst="rect">
            <a:avLst/>
          </a:prstGeom>
          <a:noFill/>
          <a:ln>
            <a:noFill/>
          </a:ln>
        </p:spPr>
        <p:txBody>
          <a:bodyPr anchorCtr="0" anchor="t" bIns="45700" lIns="91425" spcFirstLastPara="1" rIns="91425" wrap="square" tIns="45700">
            <a:noAutofit/>
          </a:bodyPr>
          <a:lstStyle/>
          <a:p>
            <a:pPr indent="-203200" lvl="0" marL="285750" rtl="0" algn="l">
              <a:lnSpc>
                <a:spcPct val="115000"/>
              </a:lnSpc>
              <a:spcBef>
                <a:spcPts val="0"/>
              </a:spcBef>
              <a:spcAft>
                <a:spcPts val="0"/>
              </a:spcAft>
              <a:buSzPts val="1400"/>
              <a:buFont typeface="Public Sans"/>
              <a:buAutoNum type="arabicPeriod" startAt="2"/>
            </a:pPr>
            <a:r>
              <a:rPr b="1" lang="en-US"/>
              <a:t>Running JavaScript in Node.js:</a:t>
            </a:r>
            <a:endParaRPr b="1"/>
          </a:p>
          <a:p>
            <a:pPr indent="0" lvl="0" marL="285750" rtl="0" algn="l">
              <a:lnSpc>
                <a:spcPct val="115000"/>
              </a:lnSpc>
              <a:spcBef>
                <a:spcPts val="1000"/>
              </a:spcBef>
              <a:spcAft>
                <a:spcPts val="0"/>
              </a:spcAft>
              <a:buNone/>
            </a:pPr>
            <a:r>
              <a:rPr lang="en-US"/>
              <a:t>Node.js is a runtime environment that allows you to run JavaScript code outside of a web browser. Here's how you can run JavaScript code in Node.js:</a:t>
            </a:r>
            <a:endParaRPr/>
          </a:p>
          <a:p>
            <a:pPr indent="0" lvl="0" marL="0" rtl="0" algn="l">
              <a:lnSpc>
                <a:spcPct val="115000"/>
              </a:lnSpc>
              <a:spcBef>
                <a:spcPts val="1000"/>
              </a:spcBef>
              <a:spcAft>
                <a:spcPts val="0"/>
              </a:spcAft>
              <a:buNone/>
            </a:pPr>
            <a:r>
              <a:t/>
            </a:r>
            <a:endParaRPr/>
          </a:p>
          <a:p>
            <a:pPr indent="-203200" lvl="0" marL="628650" rtl="0" algn="l">
              <a:lnSpc>
                <a:spcPct val="115000"/>
              </a:lnSpc>
              <a:spcBef>
                <a:spcPts val="0"/>
              </a:spcBef>
              <a:spcAft>
                <a:spcPts val="0"/>
              </a:spcAft>
              <a:buSzPts val="1400"/>
              <a:buFont typeface="Public Sans"/>
              <a:buAutoNum type="alphaLcPeriod"/>
            </a:pPr>
            <a:r>
              <a:rPr b="1" lang="en-US"/>
              <a:t>Create a JavaScript File: </a:t>
            </a:r>
            <a:endParaRPr b="1"/>
          </a:p>
          <a:p>
            <a:pPr indent="0" lvl="0" marL="628650" rtl="0" algn="l">
              <a:lnSpc>
                <a:spcPct val="115000"/>
              </a:lnSpc>
              <a:spcBef>
                <a:spcPts val="1000"/>
              </a:spcBef>
              <a:spcAft>
                <a:spcPts val="0"/>
              </a:spcAft>
              <a:buNone/>
            </a:pPr>
            <a:r>
              <a:rPr lang="en-US"/>
              <a:t>Create a new file with a .js extension, such as script.js, and write your JavaScript code in it.</a:t>
            </a:r>
            <a:endParaRPr b="1"/>
          </a:p>
          <a:p>
            <a:pPr indent="285750" lvl="0" marL="1543050" rtl="0" algn="l">
              <a:lnSpc>
                <a:spcPct val="115000"/>
              </a:lnSpc>
              <a:spcBef>
                <a:spcPts val="1000"/>
              </a:spcBef>
              <a:spcAft>
                <a:spcPts val="1000"/>
              </a:spcAft>
              <a:buNone/>
            </a:pPr>
            <a:r>
              <a:rPr b="1" lang="en-US"/>
              <a:t>node script.js</a:t>
            </a:r>
            <a:endParaRPr b="1"/>
          </a:p>
        </p:txBody>
      </p:sp>
      <p:sp>
        <p:nvSpPr>
          <p:cNvPr id="6287" name="Google Shape;6287;g258ecb7b643_0_10383"/>
          <p:cNvSpPr txBox="1"/>
          <p:nvPr>
            <p:ph type="title"/>
          </p:nvPr>
        </p:nvSpPr>
        <p:spPr>
          <a:xfrm>
            <a:off x="144700" y="436900"/>
            <a:ext cx="4233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dk1"/>
              </a:buClr>
              <a:buSzPct val="64705"/>
              <a:buFont typeface="Arial"/>
              <a:buNone/>
            </a:pPr>
            <a:r>
              <a:rPr lang="en-US"/>
              <a:t>Running JavaScript Code</a:t>
            </a:r>
            <a:endParaRPr/>
          </a:p>
        </p:txBody>
      </p:sp>
      <p:pic>
        <p:nvPicPr>
          <p:cNvPr descr="Background pattern&#10;&#10;Description automatically generated" id="6288" name="Google Shape;6288;g258ecb7b643_0_10383"/>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292" name="Shape 6292"/>
        <p:cNvGrpSpPr/>
        <p:nvPr/>
      </p:nvGrpSpPr>
      <p:grpSpPr>
        <a:xfrm>
          <a:off x="0" y="0"/>
          <a:ext cx="0" cy="0"/>
          <a:chOff x="0" y="0"/>
          <a:chExt cx="0" cy="0"/>
        </a:xfrm>
      </p:grpSpPr>
      <p:pic>
        <p:nvPicPr>
          <p:cNvPr descr="A picture containing person, computer, indoor&#10;&#10;Description automatically generated" id="6293" name="Google Shape;6293;g258ecb7b643_0_10393"/>
          <p:cNvPicPr preferRelativeResize="0"/>
          <p:nvPr/>
        </p:nvPicPr>
        <p:blipFill rotWithShape="1">
          <a:blip r:embed="rId3">
            <a:alphaModFix/>
          </a:blip>
          <a:srcRect b="1848" l="0" r="58844" t="3829"/>
          <a:stretch/>
        </p:blipFill>
        <p:spPr>
          <a:xfrm flipH="1">
            <a:off x="4914400" y="207185"/>
            <a:ext cx="4233600" cy="4901451"/>
          </a:xfrm>
          <a:prstGeom prst="rect">
            <a:avLst/>
          </a:prstGeom>
          <a:noFill/>
          <a:ln>
            <a:noFill/>
          </a:ln>
        </p:spPr>
      </p:pic>
      <p:sp>
        <p:nvSpPr>
          <p:cNvPr id="6294" name="Google Shape;6294;g258ecb7b643_0_10393"/>
          <p:cNvSpPr txBox="1"/>
          <p:nvPr>
            <p:ph idx="1" type="body"/>
          </p:nvPr>
        </p:nvSpPr>
        <p:spPr>
          <a:xfrm>
            <a:off x="144700" y="990600"/>
            <a:ext cx="4769700" cy="3812100"/>
          </a:xfrm>
          <a:prstGeom prst="rect">
            <a:avLst/>
          </a:prstGeom>
          <a:noFill/>
          <a:ln>
            <a:noFill/>
          </a:ln>
        </p:spPr>
        <p:txBody>
          <a:bodyPr anchorCtr="0" anchor="t" bIns="45700" lIns="91425" spcFirstLastPara="1" rIns="91425" wrap="square" tIns="45700">
            <a:noAutofit/>
          </a:bodyPr>
          <a:lstStyle/>
          <a:p>
            <a:pPr indent="-203200" lvl="0" marL="400050" rtl="0" algn="l">
              <a:lnSpc>
                <a:spcPct val="115000"/>
              </a:lnSpc>
              <a:spcBef>
                <a:spcPts val="0"/>
              </a:spcBef>
              <a:spcAft>
                <a:spcPts val="0"/>
              </a:spcAft>
              <a:buSzPts val="1400"/>
              <a:buFont typeface="Public Sans"/>
              <a:buAutoNum type="alphaLcPeriod" startAt="2"/>
            </a:pPr>
            <a:r>
              <a:rPr b="1" lang="en-US"/>
              <a:t>Execute the File with Node.js: </a:t>
            </a:r>
            <a:endParaRPr b="1"/>
          </a:p>
          <a:p>
            <a:pPr indent="0" lvl="0" marL="342900" rtl="0" algn="l">
              <a:lnSpc>
                <a:spcPct val="115000"/>
              </a:lnSpc>
              <a:spcBef>
                <a:spcPts val="1000"/>
              </a:spcBef>
              <a:spcAft>
                <a:spcPts val="0"/>
              </a:spcAft>
              <a:buNone/>
            </a:pPr>
            <a:r>
              <a:rPr lang="en-US"/>
              <a:t>Open a terminal or command prompt, navigate to the directory where your JavaScript file is located, and run the following command:</a:t>
            </a:r>
            <a:endParaRPr/>
          </a:p>
          <a:p>
            <a:pPr indent="0" lvl="0" marL="400050" rtl="0" algn="l">
              <a:lnSpc>
                <a:spcPct val="115000"/>
              </a:lnSpc>
              <a:spcBef>
                <a:spcPts val="1000"/>
              </a:spcBef>
              <a:spcAft>
                <a:spcPts val="0"/>
              </a:spcAft>
              <a:buNone/>
            </a:pPr>
            <a:r>
              <a:rPr lang="en-US"/>
              <a:t>Replace script.js with the name of your JavaScript file. Node.js will execute the JavaScript code, and you'll see the output or errors in the terminal.</a:t>
            </a:r>
            <a:endParaRPr/>
          </a:p>
          <a:p>
            <a:pPr indent="0" lvl="0" marL="400050" rtl="0" algn="l">
              <a:lnSpc>
                <a:spcPct val="115000"/>
              </a:lnSpc>
              <a:spcBef>
                <a:spcPts val="1000"/>
              </a:spcBef>
              <a:spcAft>
                <a:spcPts val="1000"/>
              </a:spcAft>
              <a:buNone/>
            </a:pPr>
            <a:r>
              <a:rPr lang="en-US"/>
              <a:t>Whether you choose to run JavaScript code in a web browser or a Node.js environment depends on your specific use case. Web browsers are suitable for client-side web development, while Node.js is commonly used for server-side applications and command-line tools.</a:t>
            </a:r>
            <a:endParaRPr b="1"/>
          </a:p>
        </p:txBody>
      </p:sp>
      <p:sp>
        <p:nvSpPr>
          <p:cNvPr id="6295" name="Google Shape;6295;g258ecb7b643_0_10393"/>
          <p:cNvSpPr txBox="1"/>
          <p:nvPr>
            <p:ph type="title"/>
          </p:nvPr>
        </p:nvSpPr>
        <p:spPr>
          <a:xfrm>
            <a:off x="144700" y="436900"/>
            <a:ext cx="4233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dk1"/>
              </a:buClr>
              <a:buSzPct val="64705"/>
              <a:buFont typeface="Arial"/>
              <a:buNone/>
            </a:pPr>
            <a:r>
              <a:rPr lang="en-US"/>
              <a:t>Running JavaScript Code</a:t>
            </a:r>
            <a:endParaRPr/>
          </a:p>
        </p:txBody>
      </p:sp>
      <p:pic>
        <p:nvPicPr>
          <p:cNvPr descr="Background pattern&#10;&#10;Description automatically generated" id="6296" name="Google Shape;6296;g258ecb7b643_0_10393"/>
          <p:cNvPicPr preferRelativeResize="0"/>
          <p:nvPr/>
        </p:nvPicPr>
        <p:blipFill rotWithShape="1">
          <a:blip r:embed="rId4">
            <a:alphaModFix/>
          </a:blip>
          <a:srcRect b="0" l="0" r="0" t="0"/>
          <a:stretch/>
        </p:blipFill>
        <p:spPr>
          <a:xfrm>
            <a:off x="1015" y="0"/>
            <a:ext cx="9141969"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0" name="Shape 6300"/>
        <p:cNvGrpSpPr/>
        <p:nvPr/>
      </p:nvGrpSpPr>
      <p:grpSpPr>
        <a:xfrm>
          <a:off x="0" y="0"/>
          <a:ext cx="0" cy="0"/>
          <a:chOff x="0" y="0"/>
          <a:chExt cx="0" cy="0"/>
        </a:xfrm>
      </p:grpSpPr>
      <p:pic>
        <p:nvPicPr>
          <p:cNvPr descr="Background pattern&#10;&#10;Description automatically generated" id="6301" name="Google Shape;6301;g259018db4f2_0_307"/>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302" name="Google Shape;6302;g259018db4f2_0_307"/>
          <p:cNvSpPr txBox="1"/>
          <p:nvPr/>
        </p:nvSpPr>
        <p:spPr>
          <a:xfrm>
            <a:off x="1151675" y="861400"/>
            <a:ext cx="36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Public Sans"/>
                <a:ea typeface="Public Sans"/>
                <a:cs typeface="Public Sans"/>
                <a:sym typeface="Public Sans"/>
              </a:rPr>
              <a:t>Differentiate between HTML, CSS and JavaScript</a:t>
            </a:r>
            <a:endParaRPr b="1">
              <a:latin typeface="Public Sans"/>
              <a:ea typeface="Public Sans"/>
              <a:cs typeface="Public Sans"/>
              <a:sym typeface="Public Sans"/>
            </a:endParaRPr>
          </a:p>
        </p:txBody>
      </p:sp>
      <p:sp>
        <p:nvSpPr>
          <p:cNvPr id="6303" name="Google Shape;6303;g259018db4f2_0_307"/>
          <p:cNvSpPr txBox="1"/>
          <p:nvPr/>
        </p:nvSpPr>
        <p:spPr>
          <a:xfrm>
            <a:off x="1151675" y="2263950"/>
            <a:ext cx="36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Public Sans"/>
                <a:ea typeface="Public Sans"/>
                <a:cs typeface="Public Sans"/>
                <a:sym typeface="Public Sans"/>
              </a:rPr>
              <a:t>Identify the usage of JavaScript in Web Development</a:t>
            </a:r>
            <a:endParaRPr b="1">
              <a:latin typeface="Public Sans"/>
              <a:ea typeface="Public Sans"/>
              <a:cs typeface="Public Sans"/>
              <a:sym typeface="Public Sans"/>
            </a:endParaRPr>
          </a:p>
        </p:txBody>
      </p:sp>
      <p:sp>
        <p:nvSpPr>
          <p:cNvPr id="6304" name="Google Shape;6304;g259018db4f2_0_307"/>
          <p:cNvSpPr txBox="1"/>
          <p:nvPr/>
        </p:nvSpPr>
        <p:spPr>
          <a:xfrm>
            <a:off x="1151675" y="3666500"/>
            <a:ext cx="383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Public Sans"/>
                <a:ea typeface="Public Sans"/>
                <a:cs typeface="Public Sans"/>
                <a:sym typeface="Public Sans"/>
              </a:rPr>
              <a:t>Basic syntax and structure of a JavaScript program</a:t>
            </a:r>
            <a:endParaRPr b="1">
              <a:latin typeface="Public Sans"/>
              <a:ea typeface="Public Sans"/>
              <a:cs typeface="Public Sans"/>
              <a:sym typeface="Public Sans"/>
            </a:endParaRPr>
          </a:p>
        </p:txBody>
      </p:sp>
      <p:pic>
        <p:nvPicPr>
          <p:cNvPr descr="Background pattern&#10;&#10;Description automatically generated" id="6305" name="Google Shape;6305;g259018db4f2_0_307"/>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9" name="Shape 6309"/>
        <p:cNvGrpSpPr/>
        <p:nvPr/>
      </p:nvGrpSpPr>
      <p:grpSpPr>
        <a:xfrm>
          <a:off x="0" y="0"/>
          <a:ext cx="0" cy="0"/>
          <a:chOff x="0" y="0"/>
          <a:chExt cx="0" cy="0"/>
        </a:xfrm>
      </p:grpSpPr>
      <p:pic>
        <p:nvPicPr>
          <p:cNvPr descr="Background pattern&#10;&#10;Description automatically generated" id="6310" name="Google Shape;6310;g258ecb7b643_0_10400"/>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311" name="Google Shape;6311;g258ecb7b643_0_10400"/>
          <p:cNvSpPr txBox="1"/>
          <p:nvPr>
            <p:ph idx="1" type="body"/>
          </p:nvPr>
        </p:nvSpPr>
        <p:spPr>
          <a:xfrm>
            <a:off x="2740961" y="1824708"/>
            <a:ext cx="3602100" cy="472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None/>
            </a:pPr>
            <a:r>
              <a:rPr lang="en-US">
                <a:solidFill>
                  <a:schemeClr val="lt2"/>
                </a:solidFill>
              </a:rPr>
              <a:t>Session 1 Activity 2</a:t>
            </a:r>
            <a:endParaRPr>
              <a:solidFill>
                <a:schemeClr val="lt2"/>
              </a:solidFill>
            </a:endParaRPr>
          </a:p>
          <a:p>
            <a:pPr indent="0" lvl="0" marL="0" rtl="0" algn="ctr">
              <a:lnSpc>
                <a:spcPct val="100000"/>
              </a:lnSpc>
              <a:spcBef>
                <a:spcPts val="0"/>
              </a:spcBef>
              <a:spcAft>
                <a:spcPts val="0"/>
              </a:spcAft>
              <a:buClr>
                <a:schemeClr val="dk1"/>
              </a:buClr>
              <a:buSzPts val="1100"/>
              <a:buNone/>
            </a:pPr>
            <a:r>
              <a:t/>
            </a:r>
            <a:endParaRPr>
              <a:solidFill>
                <a:schemeClr val="lt2"/>
              </a:solidFill>
            </a:endParaRPr>
          </a:p>
          <a:p>
            <a:pPr indent="0" lvl="0" marL="0" rtl="0" algn="ctr">
              <a:lnSpc>
                <a:spcPct val="100000"/>
              </a:lnSpc>
              <a:spcBef>
                <a:spcPts val="0"/>
              </a:spcBef>
              <a:spcAft>
                <a:spcPts val="0"/>
              </a:spcAft>
              <a:buClr>
                <a:srgbClr val="22366A"/>
              </a:buClr>
              <a:buSzPts val="2800"/>
              <a:buNone/>
            </a:pPr>
            <a:r>
              <a:t/>
            </a:r>
            <a:endParaRPr>
              <a:solidFill>
                <a:schemeClr val="lt2"/>
              </a:solidFill>
            </a:endParaRPr>
          </a:p>
        </p:txBody>
      </p:sp>
      <p:sp>
        <p:nvSpPr>
          <p:cNvPr id="6312" name="Google Shape;6312;g258ecb7b643_0_10400"/>
          <p:cNvSpPr txBox="1"/>
          <p:nvPr>
            <p:ph idx="2" type="body"/>
          </p:nvPr>
        </p:nvSpPr>
        <p:spPr>
          <a:xfrm>
            <a:off x="2740960" y="2398916"/>
            <a:ext cx="3602100" cy="7197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1500"/>
              <a:buNone/>
            </a:pPr>
            <a:r>
              <a:rPr b="1" lang="en-US">
                <a:solidFill>
                  <a:schemeClr val="dk2"/>
                </a:solidFill>
              </a:rPr>
              <a:t>Time for an activity.</a:t>
            </a:r>
            <a:endParaRPr b="1">
              <a:solidFill>
                <a:schemeClr val="dk2"/>
              </a:solidFill>
            </a:endParaRPr>
          </a:p>
        </p:txBody>
      </p:sp>
      <p:cxnSp>
        <p:nvCxnSpPr>
          <p:cNvPr id="6313" name="Google Shape;6313;g258ecb7b643_0_10400"/>
          <p:cNvCxnSpPr/>
          <p:nvPr/>
        </p:nvCxnSpPr>
        <p:spPr>
          <a:xfrm>
            <a:off x="3470911" y="2292575"/>
            <a:ext cx="2202300" cy="0"/>
          </a:xfrm>
          <a:prstGeom prst="straightConnector1">
            <a:avLst/>
          </a:prstGeom>
          <a:noFill/>
          <a:ln cap="flat" cmpd="sng" w="19050">
            <a:solidFill>
              <a:srgbClr val="BD8738"/>
            </a:solidFill>
            <a:prstDash val="solid"/>
            <a:round/>
            <a:headEnd len="sm" w="sm" type="none"/>
            <a:tailEnd len="sm" w="sm" type="none"/>
          </a:ln>
        </p:spPr>
      </p:cxnSp>
      <p:cxnSp>
        <p:nvCxnSpPr>
          <p:cNvPr id="6314" name="Google Shape;6314;g258ecb7b643_0_10400"/>
          <p:cNvCxnSpPr/>
          <p:nvPr/>
        </p:nvCxnSpPr>
        <p:spPr>
          <a:xfrm>
            <a:off x="3429030"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315" name="Google Shape;6315;g258ecb7b643_0_10400"/>
          <p:cNvCxnSpPr/>
          <p:nvPr/>
        </p:nvCxnSpPr>
        <p:spPr>
          <a:xfrm>
            <a:off x="3385044"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316" name="Google Shape;6316;g258ecb7b643_0_10400"/>
          <p:cNvCxnSpPr/>
          <p:nvPr/>
        </p:nvCxnSpPr>
        <p:spPr>
          <a:xfrm>
            <a:off x="3341058"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317" name="Google Shape;6317;g258ecb7b643_0_10400"/>
          <p:cNvCxnSpPr/>
          <p:nvPr/>
        </p:nvCxnSpPr>
        <p:spPr>
          <a:xfrm>
            <a:off x="5703258"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318" name="Google Shape;6318;g258ecb7b643_0_10400"/>
          <p:cNvCxnSpPr/>
          <p:nvPr/>
        </p:nvCxnSpPr>
        <p:spPr>
          <a:xfrm>
            <a:off x="5747244" y="2292575"/>
            <a:ext cx="21600" cy="0"/>
          </a:xfrm>
          <a:prstGeom prst="straightConnector1">
            <a:avLst/>
          </a:prstGeom>
          <a:noFill/>
          <a:ln cap="flat" cmpd="sng" w="19050">
            <a:solidFill>
              <a:srgbClr val="BD8738"/>
            </a:solidFill>
            <a:prstDash val="solid"/>
            <a:round/>
            <a:headEnd len="sm" w="sm" type="none"/>
            <a:tailEnd len="sm" w="sm" type="none"/>
          </a:ln>
        </p:spPr>
      </p:cxnSp>
      <p:cxnSp>
        <p:nvCxnSpPr>
          <p:cNvPr id="6319" name="Google Shape;6319;g258ecb7b643_0_10400"/>
          <p:cNvCxnSpPr/>
          <p:nvPr/>
        </p:nvCxnSpPr>
        <p:spPr>
          <a:xfrm>
            <a:off x="5791230" y="2292575"/>
            <a:ext cx="21600" cy="0"/>
          </a:xfrm>
          <a:prstGeom prst="straightConnector1">
            <a:avLst/>
          </a:prstGeom>
          <a:noFill/>
          <a:ln cap="flat" cmpd="sng" w="19050">
            <a:solidFill>
              <a:srgbClr val="BD8738"/>
            </a:solidFill>
            <a:prstDash val="solid"/>
            <a:round/>
            <a:headEnd len="sm" w="sm" type="none"/>
            <a:tailEnd len="sm" w="sm" type="none"/>
          </a:ln>
        </p:spPr>
      </p:cxnSp>
      <p:pic>
        <p:nvPicPr>
          <p:cNvPr descr="Background pattern&#10;&#10;Description automatically generated" id="6320" name="Google Shape;6320;g258ecb7b643_0_10400"/>
          <p:cNvPicPr preferRelativeResize="0"/>
          <p:nvPr/>
        </p:nvPicPr>
        <p:blipFill rotWithShape="1">
          <a:blip r:embed="rId3">
            <a:alphaModFix/>
          </a:blip>
          <a:srcRect b="0" l="0" r="0" t="0"/>
          <a:stretch/>
        </p:blipFill>
        <p:spPr>
          <a:xfrm>
            <a:off x="1065" y="0"/>
            <a:ext cx="9141969"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4" name="Shape 6324"/>
        <p:cNvGrpSpPr/>
        <p:nvPr/>
      </p:nvGrpSpPr>
      <p:grpSpPr>
        <a:xfrm>
          <a:off x="0" y="0"/>
          <a:ext cx="0" cy="0"/>
          <a:chOff x="0" y="0"/>
          <a:chExt cx="0" cy="0"/>
        </a:xfrm>
      </p:grpSpPr>
      <p:pic>
        <p:nvPicPr>
          <p:cNvPr descr="Background pattern&#10;&#10;Description automatically generated" id="6325" name="Google Shape;6325;p31"/>
          <p:cNvPicPr preferRelativeResize="0"/>
          <p:nvPr/>
        </p:nvPicPr>
        <p:blipFill rotWithShape="1">
          <a:blip r:embed="rId3">
            <a:alphaModFix/>
          </a:blip>
          <a:srcRect b="0" l="0" r="0" t="0"/>
          <a:stretch/>
        </p:blipFill>
        <p:spPr>
          <a:xfrm>
            <a:off x="1015" y="0"/>
            <a:ext cx="9141969" cy="5143500"/>
          </a:xfrm>
          <a:prstGeom prst="rect">
            <a:avLst/>
          </a:prstGeom>
          <a:noFill/>
          <a:ln>
            <a:noFill/>
          </a:ln>
        </p:spPr>
      </p:pic>
      <p:pic>
        <p:nvPicPr>
          <p:cNvPr descr="Background pattern&#10;&#10;Description automatically generated" id="6326" name="Google Shape;6326;p31"/>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7" name="Shape 6047"/>
        <p:cNvGrpSpPr/>
        <p:nvPr/>
      </p:nvGrpSpPr>
      <p:grpSpPr>
        <a:xfrm>
          <a:off x="0" y="0"/>
          <a:ext cx="0" cy="0"/>
          <a:chOff x="0" y="0"/>
          <a:chExt cx="0" cy="0"/>
        </a:xfrm>
      </p:grpSpPr>
      <p:pic>
        <p:nvPicPr>
          <p:cNvPr descr="Background pattern&#10;&#10;Description automatically generated" id="6048" name="Google Shape;6048;g22ec255c461_0_4643"/>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049" name="Google Shape;6049;g22ec255c461_0_4643"/>
          <p:cNvSpPr txBox="1"/>
          <p:nvPr>
            <p:ph idx="1" type="body"/>
          </p:nvPr>
        </p:nvSpPr>
        <p:spPr>
          <a:xfrm>
            <a:off x="4164295" y="1656080"/>
            <a:ext cx="3865500" cy="1831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2366A"/>
              </a:buClr>
              <a:buSzPts val="2800"/>
              <a:buNone/>
            </a:pPr>
            <a:r>
              <a:rPr lang="en-US"/>
              <a:t>What is JavaScript?</a:t>
            </a:r>
            <a:endParaRPr/>
          </a:p>
        </p:txBody>
      </p:sp>
      <p:pic>
        <p:nvPicPr>
          <p:cNvPr descr="Background pattern&#10;&#10;Description automatically generated" id="6050" name="Google Shape;6050;g22ec255c461_0_4643"/>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4" name="Shape 6054"/>
        <p:cNvGrpSpPr/>
        <p:nvPr/>
      </p:nvGrpSpPr>
      <p:grpSpPr>
        <a:xfrm>
          <a:off x="0" y="0"/>
          <a:ext cx="0" cy="0"/>
          <a:chOff x="0" y="0"/>
          <a:chExt cx="0" cy="0"/>
        </a:xfrm>
      </p:grpSpPr>
      <p:pic>
        <p:nvPicPr>
          <p:cNvPr descr="Background pattern&#10;&#10;Description automatically generated" id="6055" name="Google Shape;6055;g22ec255c461_0_5569"/>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056" name="Google Shape;6056;g22ec255c461_0_5569"/>
          <p:cNvSpPr txBox="1"/>
          <p:nvPr>
            <p:ph idx="1" type="body"/>
          </p:nvPr>
        </p:nvSpPr>
        <p:spPr>
          <a:xfrm>
            <a:off x="688975" y="1286350"/>
            <a:ext cx="7766100" cy="2158200"/>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100000"/>
              </a:lnSpc>
              <a:spcBef>
                <a:spcPts val="0"/>
              </a:spcBef>
              <a:spcAft>
                <a:spcPts val="0"/>
              </a:spcAft>
              <a:buClr>
                <a:schemeClr val="dk1"/>
              </a:buClr>
              <a:buSzPts val="1100"/>
              <a:buNone/>
            </a:pPr>
            <a:r>
              <a:rPr lang="en-US"/>
              <a:t>JavaScript is a high-level programming language that is primarily used for web development. It allows developers to add interactive elements, dynamic content, and behavior to websites.</a:t>
            </a:r>
            <a:endParaRPr/>
          </a:p>
          <a:p>
            <a:pPr indent="0" lvl="0" marL="0" rtl="0" algn="ctr">
              <a:lnSpc>
                <a:spcPct val="100000"/>
              </a:lnSpc>
              <a:spcBef>
                <a:spcPts val="0"/>
              </a:spcBef>
              <a:spcAft>
                <a:spcPts val="0"/>
              </a:spcAft>
              <a:buClr>
                <a:schemeClr val="dk1"/>
              </a:buClr>
              <a:buSzPts val="1100"/>
              <a:buNone/>
            </a:pPr>
            <a:r>
              <a:t/>
            </a:r>
            <a:endParaRPr/>
          </a:p>
          <a:p>
            <a:pPr indent="0" lvl="0" marL="0" rtl="0" algn="ctr">
              <a:lnSpc>
                <a:spcPct val="100000"/>
              </a:lnSpc>
              <a:spcBef>
                <a:spcPts val="0"/>
              </a:spcBef>
              <a:spcAft>
                <a:spcPts val="0"/>
              </a:spcAft>
              <a:buClr>
                <a:schemeClr val="dk1"/>
              </a:buClr>
              <a:buSzPts val="1100"/>
              <a:buNone/>
            </a:pPr>
            <a:r>
              <a:rPr lang="en-US"/>
              <a:t> JavaScript is a versatile language that can be used both on the client-side (in the web browser) and on the server-side (with the help of technologies like Node.js)</a:t>
            </a:r>
            <a:endParaRPr/>
          </a:p>
        </p:txBody>
      </p:sp>
      <p:pic>
        <p:nvPicPr>
          <p:cNvPr descr="Background pattern&#10;&#10;Description automatically generated" id="6057" name="Google Shape;6057;g22ec255c461_0_5569"/>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1" name="Shape 6061"/>
        <p:cNvGrpSpPr/>
        <p:nvPr/>
      </p:nvGrpSpPr>
      <p:grpSpPr>
        <a:xfrm>
          <a:off x="0" y="0"/>
          <a:ext cx="0" cy="0"/>
          <a:chOff x="0" y="0"/>
          <a:chExt cx="0" cy="0"/>
        </a:xfrm>
      </p:grpSpPr>
      <p:pic>
        <p:nvPicPr>
          <p:cNvPr descr="Background pattern&#10;&#10;Description automatically generated" id="6062" name="Google Shape;6062;g258ecb7b643_0_928"/>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063" name="Google Shape;6063;g258ecb7b643_0_928"/>
          <p:cNvSpPr txBox="1"/>
          <p:nvPr>
            <p:ph type="title"/>
          </p:nvPr>
        </p:nvSpPr>
        <p:spPr>
          <a:xfrm>
            <a:off x="231250" y="1934250"/>
            <a:ext cx="2588400" cy="1275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366A"/>
              </a:buClr>
              <a:buSzPts val="1700"/>
              <a:buFont typeface="Public Sans"/>
              <a:buNone/>
            </a:pPr>
            <a:r>
              <a:rPr i="1" lang="en-US" sz="2000"/>
              <a:t>Difference </a:t>
            </a:r>
            <a:r>
              <a:rPr i="1" lang="en-US" sz="2000"/>
              <a:t>between</a:t>
            </a:r>
            <a:r>
              <a:rPr i="1" lang="en-US" sz="2000"/>
              <a:t> HTML, CSS, and JavaScript</a:t>
            </a:r>
            <a:endParaRPr i="1" sz="2000"/>
          </a:p>
        </p:txBody>
      </p:sp>
      <p:pic>
        <p:nvPicPr>
          <p:cNvPr id="6064" name="Google Shape;6064;g258ecb7b643_0_928"/>
          <p:cNvPicPr preferRelativeResize="0"/>
          <p:nvPr/>
        </p:nvPicPr>
        <p:blipFill rotWithShape="1">
          <a:blip r:embed="rId4">
            <a:alphaModFix/>
          </a:blip>
          <a:srcRect b="39" l="0" r="0" t="39"/>
          <a:stretch/>
        </p:blipFill>
        <p:spPr>
          <a:xfrm>
            <a:off x="3168933" y="888025"/>
            <a:ext cx="5751926" cy="3448801"/>
          </a:xfrm>
          <a:prstGeom prst="rect">
            <a:avLst/>
          </a:prstGeom>
          <a:noFill/>
          <a:ln>
            <a:noFill/>
          </a:ln>
        </p:spPr>
      </p:pic>
      <p:pic>
        <p:nvPicPr>
          <p:cNvPr descr="Background pattern&#10;&#10;Description automatically generated" id="6065" name="Google Shape;6065;g258ecb7b643_0_928"/>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9" name="Shape 6069"/>
        <p:cNvGrpSpPr/>
        <p:nvPr/>
      </p:nvGrpSpPr>
      <p:grpSpPr>
        <a:xfrm>
          <a:off x="0" y="0"/>
          <a:ext cx="0" cy="0"/>
          <a:chOff x="0" y="0"/>
          <a:chExt cx="0" cy="0"/>
        </a:xfrm>
      </p:grpSpPr>
      <p:pic>
        <p:nvPicPr>
          <p:cNvPr descr="Background pattern&#10;&#10;Description automatically generated" id="6070" name="Google Shape;6070;g259018db4f2_0_151"/>
          <p:cNvPicPr preferRelativeResize="0"/>
          <p:nvPr/>
        </p:nvPicPr>
        <p:blipFill rotWithShape="1">
          <a:blip r:embed="rId3">
            <a:alphaModFix/>
          </a:blip>
          <a:srcRect b="0" l="0" r="0" t="0"/>
          <a:stretch/>
        </p:blipFill>
        <p:spPr>
          <a:xfrm>
            <a:off x="1015" y="0"/>
            <a:ext cx="9141969" cy="5143500"/>
          </a:xfrm>
          <a:prstGeom prst="rect">
            <a:avLst/>
          </a:prstGeom>
          <a:noFill/>
          <a:ln>
            <a:noFill/>
          </a:ln>
        </p:spPr>
      </p:pic>
      <p:sp>
        <p:nvSpPr>
          <p:cNvPr id="6071" name="Google Shape;6071;g259018db4f2_0_151"/>
          <p:cNvSpPr txBox="1"/>
          <p:nvPr/>
        </p:nvSpPr>
        <p:spPr>
          <a:xfrm>
            <a:off x="1151675" y="861400"/>
            <a:ext cx="36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Public Sans"/>
                <a:ea typeface="Public Sans"/>
                <a:cs typeface="Public Sans"/>
                <a:sym typeface="Public Sans"/>
              </a:rPr>
              <a:t>Differentiate between HTML, CSS and JavaScript</a:t>
            </a:r>
            <a:endParaRPr b="1">
              <a:latin typeface="Public Sans"/>
              <a:ea typeface="Public Sans"/>
              <a:cs typeface="Public Sans"/>
              <a:sym typeface="Public Sans"/>
            </a:endParaRPr>
          </a:p>
        </p:txBody>
      </p:sp>
      <p:sp>
        <p:nvSpPr>
          <p:cNvPr id="6072" name="Google Shape;6072;g259018db4f2_0_151"/>
          <p:cNvSpPr txBox="1"/>
          <p:nvPr/>
        </p:nvSpPr>
        <p:spPr>
          <a:xfrm>
            <a:off x="1151675" y="2263950"/>
            <a:ext cx="365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ublic Sans"/>
                <a:ea typeface="Public Sans"/>
                <a:cs typeface="Public Sans"/>
                <a:sym typeface="Public Sans"/>
              </a:rPr>
              <a:t>Identify the usage of JavaScript in Web Development</a:t>
            </a:r>
            <a:endParaRPr>
              <a:latin typeface="Public Sans"/>
              <a:ea typeface="Public Sans"/>
              <a:cs typeface="Public Sans"/>
              <a:sym typeface="Public Sans"/>
            </a:endParaRPr>
          </a:p>
        </p:txBody>
      </p:sp>
      <p:sp>
        <p:nvSpPr>
          <p:cNvPr id="6073" name="Google Shape;6073;g259018db4f2_0_151"/>
          <p:cNvSpPr txBox="1"/>
          <p:nvPr/>
        </p:nvSpPr>
        <p:spPr>
          <a:xfrm>
            <a:off x="1151675" y="3666500"/>
            <a:ext cx="379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ublic Sans"/>
                <a:ea typeface="Public Sans"/>
                <a:cs typeface="Public Sans"/>
                <a:sym typeface="Public Sans"/>
              </a:rPr>
              <a:t>B</a:t>
            </a:r>
            <a:r>
              <a:rPr lang="en-US">
                <a:latin typeface="Public Sans"/>
                <a:ea typeface="Public Sans"/>
                <a:cs typeface="Public Sans"/>
                <a:sym typeface="Public Sans"/>
              </a:rPr>
              <a:t>asic syntax and structure of a JavaScript program</a:t>
            </a:r>
            <a:endParaRPr>
              <a:latin typeface="Public Sans"/>
              <a:ea typeface="Public Sans"/>
              <a:cs typeface="Public Sans"/>
              <a:sym typeface="Public Sans"/>
            </a:endParaRPr>
          </a:p>
        </p:txBody>
      </p:sp>
      <p:pic>
        <p:nvPicPr>
          <p:cNvPr descr="Background pattern&#10;&#10;Description automatically generated" id="6074" name="Google Shape;6074;g259018db4f2_0_151"/>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8" name="Shape 6078"/>
        <p:cNvGrpSpPr/>
        <p:nvPr/>
      </p:nvGrpSpPr>
      <p:grpSpPr>
        <a:xfrm>
          <a:off x="0" y="0"/>
          <a:ext cx="0" cy="0"/>
          <a:chOff x="0" y="0"/>
          <a:chExt cx="0" cy="0"/>
        </a:xfrm>
      </p:grpSpPr>
      <p:sp>
        <p:nvSpPr>
          <p:cNvPr id="6079" name="Google Shape;6079;g22ee96b50ac_0_925"/>
          <p:cNvSpPr txBox="1"/>
          <p:nvPr>
            <p:ph idx="1" type="body"/>
          </p:nvPr>
        </p:nvSpPr>
        <p:spPr>
          <a:xfrm>
            <a:off x="4620415" y="1247209"/>
            <a:ext cx="3865500" cy="1160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2366A"/>
              </a:buClr>
              <a:buSzPts val="2800"/>
              <a:buNone/>
            </a:pPr>
            <a:r>
              <a:rPr lang="en-US"/>
              <a:t>Key Features and Uses of JavaScript</a:t>
            </a:r>
            <a:endParaRPr/>
          </a:p>
        </p:txBody>
      </p:sp>
      <p:pic>
        <p:nvPicPr>
          <p:cNvPr descr="Background pattern&#10;&#10;Description automatically generated" id="6080" name="Google Shape;6080;g22ee96b50ac_0_925"/>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94510"/>
          </a:srgbClr>
        </a:solidFill>
      </p:bgPr>
    </p:bg>
    <p:spTree>
      <p:nvGrpSpPr>
        <p:cNvPr id="6084" name="Shape 6084"/>
        <p:cNvGrpSpPr/>
        <p:nvPr/>
      </p:nvGrpSpPr>
      <p:grpSpPr>
        <a:xfrm>
          <a:off x="0" y="0"/>
          <a:ext cx="0" cy="0"/>
          <a:chOff x="0" y="0"/>
          <a:chExt cx="0" cy="0"/>
        </a:xfrm>
      </p:grpSpPr>
      <p:sp>
        <p:nvSpPr>
          <p:cNvPr id="6085" name="Google Shape;6085;g258ecb7b643_0_2790"/>
          <p:cNvSpPr txBox="1"/>
          <p:nvPr>
            <p:ph type="title"/>
          </p:nvPr>
        </p:nvSpPr>
        <p:spPr>
          <a:xfrm>
            <a:off x="135731" y="202405"/>
            <a:ext cx="7886700" cy="3441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K</a:t>
            </a:r>
            <a:r>
              <a:rPr lang="en-US"/>
              <a:t>ey Features and Uses of JavaScript</a:t>
            </a:r>
            <a:endParaRPr/>
          </a:p>
        </p:txBody>
      </p:sp>
      <p:sp>
        <p:nvSpPr>
          <p:cNvPr id="6086" name="Google Shape;6086;g258ecb7b643_0_2790"/>
          <p:cNvSpPr txBox="1"/>
          <p:nvPr>
            <p:ph idx="1" type="body"/>
          </p:nvPr>
        </p:nvSpPr>
        <p:spPr>
          <a:xfrm>
            <a:off x="1334725" y="1472375"/>
            <a:ext cx="2765400" cy="117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0" lang="en-US"/>
              <a:t>All popular web browsers support JavaScript because they provide built-in execution environments.</a:t>
            </a:r>
            <a:endParaRPr b="0"/>
          </a:p>
        </p:txBody>
      </p:sp>
      <p:sp>
        <p:nvSpPr>
          <p:cNvPr id="6087" name="Google Shape;6087;g258ecb7b643_0_2790"/>
          <p:cNvSpPr txBox="1"/>
          <p:nvPr>
            <p:ph idx="2" type="body"/>
          </p:nvPr>
        </p:nvSpPr>
        <p:spPr>
          <a:xfrm>
            <a:off x="5253575" y="1472368"/>
            <a:ext cx="2999100" cy="117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0" lang="en-US"/>
              <a:t>JavaScript follows the syntax and structure of the C programming language. Thus, it is a structured programming language.</a:t>
            </a:r>
            <a:endParaRPr b="0"/>
          </a:p>
        </p:txBody>
      </p:sp>
      <p:sp>
        <p:nvSpPr>
          <p:cNvPr id="6088" name="Google Shape;6088;g258ecb7b643_0_2790"/>
          <p:cNvSpPr txBox="1"/>
          <p:nvPr>
            <p:ph idx="3" type="body"/>
          </p:nvPr>
        </p:nvSpPr>
        <p:spPr>
          <a:xfrm>
            <a:off x="1334725" y="3177100"/>
            <a:ext cx="2765400" cy="117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lang="en-US"/>
              <a:t>JavaScript is a weakly typed language, where certain types are implicitly cast (depending on the operation).</a:t>
            </a:r>
            <a:endParaRPr b="0"/>
          </a:p>
        </p:txBody>
      </p:sp>
      <p:sp>
        <p:nvSpPr>
          <p:cNvPr id="6089" name="Google Shape;6089;g258ecb7b643_0_2790"/>
          <p:cNvSpPr txBox="1"/>
          <p:nvPr>
            <p:ph idx="4" type="body"/>
          </p:nvPr>
        </p:nvSpPr>
        <p:spPr>
          <a:xfrm>
            <a:off x="5253575" y="3177100"/>
            <a:ext cx="2999100" cy="117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lang="en-US"/>
              <a:t>JavaScript is an object-oriented programming language that uses prototypes rather than using classes for inheritance.</a:t>
            </a:r>
            <a:endParaRPr b="0"/>
          </a:p>
        </p:txBody>
      </p:sp>
      <p:sp>
        <p:nvSpPr>
          <p:cNvPr id="6090" name="Google Shape;6090;g258ecb7b643_0_2790"/>
          <p:cNvSpPr txBox="1"/>
          <p:nvPr/>
        </p:nvSpPr>
        <p:spPr>
          <a:xfrm>
            <a:off x="1058329" y="1414450"/>
            <a:ext cx="2691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a:solidFill>
                  <a:schemeClr val="lt1"/>
                </a:solidFill>
                <a:latin typeface="Public Sans"/>
                <a:ea typeface="Public Sans"/>
                <a:cs typeface="Public Sans"/>
                <a:sym typeface="Public Sans"/>
              </a:rPr>
              <a:t>1</a:t>
            </a:r>
            <a:endParaRPr b="1" i="1">
              <a:solidFill>
                <a:schemeClr val="lt1"/>
              </a:solidFill>
              <a:latin typeface="Public Sans"/>
              <a:ea typeface="Public Sans"/>
              <a:cs typeface="Public Sans"/>
              <a:sym typeface="Public Sans"/>
            </a:endParaRPr>
          </a:p>
        </p:txBody>
      </p:sp>
      <p:sp>
        <p:nvSpPr>
          <p:cNvPr id="6091" name="Google Shape;6091;g258ecb7b643_0_2790"/>
          <p:cNvSpPr txBox="1"/>
          <p:nvPr/>
        </p:nvSpPr>
        <p:spPr>
          <a:xfrm>
            <a:off x="4981043" y="1414450"/>
            <a:ext cx="2691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a:solidFill>
                  <a:schemeClr val="lt1"/>
                </a:solidFill>
                <a:latin typeface="Public Sans"/>
                <a:ea typeface="Public Sans"/>
                <a:cs typeface="Public Sans"/>
                <a:sym typeface="Public Sans"/>
              </a:rPr>
              <a:t>2</a:t>
            </a:r>
            <a:endParaRPr b="1" i="1">
              <a:solidFill>
                <a:schemeClr val="lt1"/>
              </a:solidFill>
              <a:latin typeface="Public Sans"/>
              <a:ea typeface="Public Sans"/>
              <a:cs typeface="Public Sans"/>
              <a:sym typeface="Public Sans"/>
            </a:endParaRPr>
          </a:p>
        </p:txBody>
      </p:sp>
      <p:sp>
        <p:nvSpPr>
          <p:cNvPr id="6092" name="Google Shape;6092;g258ecb7b643_0_2790"/>
          <p:cNvSpPr txBox="1"/>
          <p:nvPr/>
        </p:nvSpPr>
        <p:spPr>
          <a:xfrm>
            <a:off x="1047196" y="3114341"/>
            <a:ext cx="2691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a:solidFill>
                  <a:schemeClr val="lt1"/>
                </a:solidFill>
                <a:latin typeface="Public Sans"/>
                <a:ea typeface="Public Sans"/>
                <a:cs typeface="Public Sans"/>
                <a:sym typeface="Public Sans"/>
              </a:rPr>
              <a:t>3</a:t>
            </a:r>
            <a:endParaRPr b="1" i="1">
              <a:solidFill>
                <a:schemeClr val="lt1"/>
              </a:solidFill>
              <a:latin typeface="Public Sans"/>
              <a:ea typeface="Public Sans"/>
              <a:cs typeface="Public Sans"/>
              <a:sym typeface="Public Sans"/>
            </a:endParaRPr>
          </a:p>
        </p:txBody>
      </p:sp>
      <p:sp>
        <p:nvSpPr>
          <p:cNvPr id="6093" name="Google Shape;6093;g258ecb7b643_0_2790"/>
          <p:cNvSpPr txBox="1"/>
          <p:nvPr/>
        </p:nvSpPr>
        <p:spPr>
          <a:xfrm>
            <a:off x="4981043" y="3114341"/>
            <a:ext cx="2691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a:solidFill>
                  <a:schemeClr val="lt1"/>
                </a:solidFill>
                <a:latin typeface="Public Sans"/>
                <a:ea typeface="Public Sans"/>
                <a:cs typeface="Public Sans"/>
                <a:sym typeface="Public Sans"/>
              </a:rPr>
              <a:t>4</a:t>
            </a:r>
            <a:endParaRPr b="1" i="1">
              <a:solidFill>
                <a:schemeClr val="lt1"/>
              </a:solidFill>
              <a:latin typeface="Public Sans"/>
              <a:ea typeface="Public Sans"/>
              <a:cs typeface="Public Sans"/>
              <a:sym typeface="Public Sans"/>
            </a:endParaRPr>
          </a:p>
        </p:txBody>
      </p:sp>
      <p:pic>
        <p:nvPicPr>
          <p:cNvPr descr="Background pattern&#10;&#10;Description automatically generated" id="6094" name="Google Shape;6094;g258ecb7b643_0_2790"/>
          <p:cNvPicPr preferRelativeResize="0"/>
          <p:nvPr/>
        </p:nvPicPr>
        <p:blipFill rotWithShape="1">
          <a:blip r:embed="rId3">
            <a:alphaModFix/>
          </a:blip>
          <a:srcRect b="0" l="0" r="0" t="0"/>
          <a:stretch/>
        </p:blipFill>
        <p:spPr>
          <a:xfrm>
            <a:off x="1015" y="0"/>
            <a:ext cx="914196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unstone 01">
      <a:dk1>
        <a:srgbClr val="000000"/>
      </a:dk1>
      <a:lt1>
        <a:srgbClr val="F2F2F2"/>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